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701" r:id="rId2"/>
  </p:sldMasterIdLst>
  <p:notesMasterIdLst>
    <p:notesMasterId r:id="rId16"/>
  </p:notesMasterIdLst>
  <p:handoutMasterIdLst>
    <p:handoutMasterId r:id="rId17"/>
  </p:handoutMasterIdLst>
  <p:sldIdLst>
    <p:sldId id="275" r:id="rId3"/>
    <p:sldId id="278" r:id="rId4"/>
    <p:sldId id="279" r:id="rId5"/>
    <p:sldId id="280" r:id="rId6"/>
    <p:sldId id="281" r:id="rId7"/>
    <p:sldId id="283" r:id="rId8"/>
    <p:sldId id="284" r:id="rId9"/>
    <p:sldId id="285" r:id="rId10"/>
    <p:sldId id="286" r:id="rId11"/>
    <p:sldId id="288" r:id="rId12"/>
    <p:sldId id="289" r:id="rId13"/>
    <p:sldId id="290" r:id="rId14"/>
    <p:sldId id="262" r:id="rId1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BECF429-4060-406C-9F10-501B84DCD63F}">
          <p14:sldIdLst>
            <p14:sldId id="275"/>
            <p14:sldId id="278"/>
            <p14:sldId id="279"/>
            <p14:sldId id="280"/>
            <p14:sldId id="281"/>
            <p14:sldId id="283"/>
            <p14:sldId id="284"/>
            <p14:sldId id="285"/>
            <p14:sldId id="286"/>
            <p14:sldId id="288"/>
            <p14:sldId id="289"/>
            <p14:sldId id="290"/>
            <p14:sldId id="262"/>
          </p14:sldIdLst>
        </p14:section>
        <p14:section name="Section heading here" id="{10209E7B-763F-4045-8D49-2E42B082EE46}">
          <p14:sldIdLst/>
        </p14:section>
        <p14:section name="Section heading here" id="{4230DD8D-A306-47B5-8F1C-5685E62BC2F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450"/>
    <a:srgbClr val="0221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8" autoAdjust="0"/>
    <p:restoredTop sz="94660"/>
  </p:normalViewPr>
  <p:slideViewPr>
    <p:cSldViewPr snapToGrid="0">
      <p:cViewPr varScale="1">
        <p:scale>
          <a:sx n="57" d="100"/>
          <a:sy n="57" d="100"/>
        </p:scale>
        <p:origin x="108" y="360"/>
      </p:cViewPr>
      <p:guideLst/>
    </p:cSldViewPr>
  </p:slideViewPr>
  <p:notesTextViewPr>
    <p:cViewPr>
      <p:scale>
        <a:sx n="1" d="1"/>
        <a:sy n="1" d="1"/>
      </p:scale>
      <p:origin x="0" y="0"/>
    </p:cViewPr>
  </p:notesTextViewPr>
  <p:notesViewPr>
    <p:cSldViewPr snapToGrid="0">
      <p:cViewPr varScale="1">
        <p:scale>
          <a:sx n="83" d="100"/>
          <a:sy n="83" d="100"/>
        </p:scale>
        <p:origin x="261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sz="quarter" idx="1"/>
          </p:nvPr>
        </p:nvSpPr>
        <p:spPr>
          <a:xfrm>
            <a:off x="3978132" y="2"/>
            <a:ext cx="3043343" cy="467072"/>
          </a:xfrm>
          <a:prstGeom prst="rect">
            <a:avLst/>
          </a:prstGeom>
        </p:spPr>
        <p:txBody>
          <a:bodyPr vert="horz" lIns="93324" tIns="46662" rIns="93324" bIns="46662" rtlCol="0"/>
          <a:lstStyle>
            <a:lvl1pPr algn="r">
              <a:defRPr sz="1200"/>
            </a:lvl1pPr>
          </a:lstStyle>
          <a:p>
            <a:fld id="{6AC479C4-87BA-4A8B-B739-F95EB411011A}" type="datetimeFigureOut">
              <a:rPr lang="en-US" smtClean="0"/>
              <a:t>1/11/2018</a:t>
            </a:fld>
            <a:endParaRPr lang="en-US"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875F0020-6A7E-48C4-B00C-288290BE0A9E}" type="slidenum">
              <a:rPr lang="en-US" smtClean="0"/>
              <a:t>‹#›</a:t>
            </a:fld>
            <a:endParaRPr lang="en-US" dirty="0"/>
          </a:p>
        </p:txBody>
      </p:sp>
    </p:spTree>
    <p:extLst>
      <p:ext uri="{BB962C8B-B14F-4D97-AF65-F5344CB8AC3E}">
        <p14:creationId xmlns:p14="http://schemas.microsoft.com/office/powerpoint/2010/main" val="2464609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2"/>
            <a:ext cx="3043343" cy="467072"/>
          </a:xfrm>
          <a:prstGeom prst="rect">
            <a:avLst/>
          </a:prstGeom>
        </p:spPr>
        <p:txBody>
          <a:bodyPr vert="horz" lIns="93324" tIns="46662" rIns="93324" bIns="46662" rtlCol="0"/>
          <a:lstStyle>
            <a:lvl1pPr algn="r">
              <a:defRPr sz="1200"/>
            </a:lvl1pPr>
          </a:lstStyle>
          <a:p>
            <a:fld id="{40FC3508-E8F7-458D-B367-BDAFD52A9C9A}" type="datetimeFigureOut">
              <a:rPr lang="en-US" smtClean="0"/>
              <a:t>1/11/2018</a:t>
            </a:fld>
            <a:endParaRPr lang="en-US" dirty="0"/>
          </a:p>
        </p:txBody>
      </p:sp>
      <p:sp>
        <p:nvSpPr>
          <p:cNvPr id="4" name="Slide Image Placeholder 3"/>
          <p:cNvSpPr>
            <a:spLocks noGrp="1" noRot="1" noChangeAspect="1"/>
          </p:cNvSpPr>
          <p:nvPr>
            <p:ph type="sldImg" idx="2"/>
          </p:nvPr>
        </p:nvSpPr>
        <p:spPr>
          <a:xfrm>
            <a:off x="347663" y="493713"/>
            <a:ext cx="6350000" cy="3571875"/>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328939" y="4182244"/>
            <a:ext cx="6387661" cy="4749026"/>
          </a:xfrm>
          <a:prstGeom prst="rect">
            <a:avLst/>
          </a:prstGeom>
        </p:spPr>
        <p:txBody>
          <a:bodyPr vert="horz" lIns="93324" tIns="46662" rIns="93324" bIns="46662" rtlCol="0" ancho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r>
              <a:rPr lang="en-US" dirty="0" smtClean="0"/>
              <a:t>Slide </a:t>
            </a:r>
            <a:fld id="{29DE756F-184F-4D3A-B7EF-A08AD88F334E}" type="slidenum">
              <a:rPr lang="en-US" smtClean="0"/>
              <a:pPr/>
              <a:t>‹#›</a:t>
            </a:fld>
            <a:endParaRPr lang="en-US" dirty="0"/>
          </a:p>
        </p:txBody>
      </p:sp>
    </p:spTree>
    <p:extLst>
      <p:ext uri="{BB962C8B-B14F-4D97-AF65-F5344CB8AC3E}">
        <p14:creationId xmlns:p14="http://schemas.microsoft.com/office/powerpoint/2010/main" val="2417414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28600" indent="0" algn="l" defTabSz="914400" rtl="0" eaLnBrk="1" latinLnBrk="0" hangingPunct="1">
      <a:defRPr sz="1200" kern="1200">
        <a:solidFill>
          <a:schemeClr val="tx1"/>
        </a:solidFill>
        <a:latin typeface="+mn-lt"/>
        <a:ea typeface="+mn-ea"/>
        <a:cs typeface="+mn-cs"/>
      </a:defRPr>
    </a:lvl2pPr>
    <a:lvl3pPr marL="457200" indent="0" algn="l" defTabSz="914400" rtl="0" eaLnBrk="1" latinLnBrk="0" hangingPunct="1">
      <a:defRPr sz="1200" kern="1200">
        <a:solidFill>
          <a:schemeClr val="tx1"/>
        </a:solidFill>
        <a:latin typeface="+mn-lt"/>
        <a:ea typeface="+mn-ea"/>
        <a:cs typeface="+mn-cs"/>
      </a:defRPr>
    </a:lvl3pPr>
    <a:lvl4pPr marL="685800" indent="0" algn="l" defTabSz="914400" rtl="0" eaLnBrk="1" latinLnBrk="0" hangingPunct="1">
      <a:defRPr sz="1200" kern="1200">
        <a:solidFill>
          <a:schemeClr val="tx1"/>
        </a:solidFill>
        <a:latin typeface="+mn-lt"/>
        <a:ea typeface="+mn-ea"/>
        <a:cs typeface="+mn-cs"/>
      </a:defRPr>
    </a:lvl4pPr>
    <a:lvl5pPr marL="914400" indent="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93713"/>
            <a:ext cx="6348412" cy="35702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smtClean="0"/>
              <a:t>Slide </a:t>
            </a:r>
            <a:fld id="{29DE756F-184F-4D3A-B7EF-A08AD88F334E}" type="slidenum">
              <a:rPr lang="en-US" smtClean="0"/>
              <a:pPr/>
              <a:t>1</a:t>
            </a:fld>
            <a:endParaRPr lang="en-US" dirty="0"/>
          </a:p>
        </p:txBody>
      </p:sp>
    </p:spTree>
    <p:extLst>
      <p:ext uri="{BB962C8B-B14F-4D97-AF65-F5344CB8AC3E}">
        <p14:creationId xmlns:p14="http://schemas.microsoft.com/office/powerpoint/2010/main" val="366314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93713"/>
            <a:ext cx="6348412" cy="35702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smtClean="0"/>
              <a:t>Slide </a:t>
            </a:r>
            <a:fld id="{29DE756F-184F-4D3A-B7EF-A08AD88F334E}" type="slidenum">
              <a:rPr lang="en-US" smtClean="0"/>
              <a:pPr/>
              <a:t>10</a:t>
            </a:fld>
            <a:endParaRPr lang="en-US" dirty="0"/>
          </a:p>
        </p:txBody>
      </p:sp>
    </p:spTree>
    <p:extLst>
      <p:ext uri="{BB962C8B-B14F-4D97-AF65-F5344CB8AC3E}">
        <p14:creationId xmlns:p14="http://schemas.microsoft.com/office/powerpoint/2010/main" val="398475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6238" y="503238"/>
            <a:ext cx="6461125" cy="36337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smtClean="0"/>
              <a:t>Slide </a:t>
            </a:r>
            <a:fld id="{29DE756F-184F-4D3A-B7EF-A08AD88F334E}" type="slidenum">
              <a:rPr lang="en-US" smtClean="0"/>
              <a:pPr/>
              <a:t>11</a:t>
            </a:fld>
            <a:endParaRPr lang="en-US" dirty="0"/>
          </a:p>
        </p:txBody>
      </p:sp>
    </p:spTree>
    <p:extLst>
      <p:ext uri="{BB962C8B-B14F-4D97-AF65-F5344CB8AC3E}">
        <p14:creationId xmlns:p14="http://schemas.microsoft.com/office/powerpoint/2010/main" val="227218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93713"/>
            <a:ext cx="6348412" cy="35702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smtClean="0"/>
              <a:t>Slide </a:t>
            </a:r>
            <a:fld id="{29DE756F-184F-4D3A-B7EF-A08AD88F334E}" type="slidenum">
              <a:rPr lang="en-US" smtClean="0"/>
              <a:pPr/>
              <a:t>12</a:t>
            </a:fld>
            <a:endParaRPr lang="en-US" dirty="0"/>
          </a:p>
        </p:txBody>
      </p:sp>
    </p:spTree>
    <p:extLst>
      <p:ext uri="{BB962C8B-B14F-4D97-AF65-F5344CB8AC3E}">
        <p14:creationId xmlns:p14="http://schemas.microsoft.com/office/powerpoint/2010/main" val="2734247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93713"/>
            <a:ext cx="6348412" cy="35702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smtClean="0"/>
              <a:t>Slide </a:t>
            </a:r>
            <a:fld id="{29DE756F-184F-4D3A-B7EF-A08AD88F334E}" type="slidenum">
              <a:rPr lang="en-US" smtClean="0"/>
              <a:pPr/>
              <a:t>13</a:t>
            </a:fld>
            <a:endParaRPr lang="en-US" dirty="0"/>
          </a:p>
        </p:txBody>
      </p:sp>
    </p:spTree>
    <p:extLst>
      <p:ext uri="{BB962C8B-B14F-4D97-AF65-F5344CB8AC3E}">
        <p14:creationId xmlns:p14="http://schemas.microsoft.com/office/powerpoint/2010/main" val="3377831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368229" y="2647779"/>
            <a:ext cx="7664860" cy="1944087"/>
          </a:xfrm>
        </p:spPr>
        <p:txBody>
          <a:bodyPr anchor="b">
            <a:noAutofit/>
          </a:bodyPr>
          <a:lstStyle>
            <a:lvl1pPr algn="l">
              <a:defRPr sz="7000"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368229" y="4906339"/>
            <a:ext cx="7664860" cy="654691"/>
          </a:xfrm>
        </p:spPr>
        <p:txBody>
          <a:bodyPr anchor="t"/>
          <a:lstStyle>
            <a:lvl1pPr marL="0" indent="0" algn="l">
              <a:buNone/>
              <a:defRPr sz="3600" b="1">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23BF4B-D4AF-420A-9F03-DFF97E6D4977}"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cxnSp>
        <p:nvCxnSpPr>
          <p:cNvPr id="15" name="Line 6"/>
          <p:cNvCxnSpPr/>
          <p:nvPr userDrawn="1"/>
        </p:nvCxnSpPr>
        <p:spPr>
          <a:xfrm>
            <a:off x="3368229" y="4711002"/>
            <a:ext cx="766486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9748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9"/>
            <a:ext cx="7827015" cy="906747"/>
          </a:xfrm>
          <a:ln>
            <a:noFill/>
          </a:ln>
        </p:spPr>
        <p:txBody>
          <a:bodyPr anchor="b">
            <a:noAutofit/>
          </a:bodyPr>
          <a:lstStyle>
            <a:lvl1pPr>
              <a:defRPr sz="5000" b="1">
                <a:solidFill>
                  <a:schemeClr val="accent1"/>
                </a:solidFill>
              </a:defRPr>
            </a:lvl1pPr>
          </a:lstStyle>
          <a:p>
            <a:r>
              <a:rPr lang="en-US" smtClean="0"/>
              <a:t>Click to edit Master title style</a:t>
            </a:r>
            <a:endParaRPr lang="en-US" dirty="0"/>
          </a:p>
        </p:txBody>
      </p:sp>
      <p:sp>
        <p:nvSpPr>
          <p:cNvPr id="27" name="Text Placeholder 26"/>
          <p:cNvSpPr>
            <a:spLocks noGrp="1"/>
          </p:cNvSpPr>
          <p:nvPr>
            <p:ph type="body" sz="quarter" idx="14"/>
          </p:nvPr>
        </p:nvSpPr>
        <p:spPr>
          <a:xfrm>
            <a:off x="836908" y="2150347"/>
            <a:ext cx="7821480" cy="3839748"/>
          </a:xfrm>
        </p:spPr>
        <p:txBody>
          <a:bodyPr>
            <a:normAutofit/>
          </a:bodyPr>
          <a:lstStyle>
            <a:lvl1pPr>
              <a:defRPr sz="2800">
                <a:solidFill>
                  <a:schemeClr val="bg1"/>
                </a:solidFill>
              </a:defRPr>
            </a:lvl1pPr>
            <a:lvl2pPr marL="457189" indent="0">
              <a:buNone/>
              <a:defRPr sz="2400">
                <a:solidFill>
                  <a:schemeClr val="tx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smtClean="0"/>
              <a:t>Click to edit Master text styles</a:t>
            </a:r>
          </a:p>
        </p:txBody>
      </p:sp>
      <p:sp>
        <p:nvSpPr>
          <p:cNvPr id="15" name="Picture Placeholder 14"/>
          <p:cNvSpPr>
            <a:spLocks noGrp="1"/>
          </p:cNvSpPr>
          <p:nvPr>
            <p:ph type="pic" sz="quarter" idx="13"/>
          </p:nvPr>
        </p:nvSpPr>
        <p:spPr>
          <a:xfrm>
            <a:off x="9474397" y="2544510"/>
            <a:ext cx="2071159" cy="2560053"/>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smtClean="0"/>
              <a:t>Click icon to add picture</a:t>
            </a:r>
            <a:endParaRPr lang="en-US" dirty="0"/>
          </a:p>
        </p:txBody>
      </p:sp>
      <p:sp>
        <p:nvSpPr>
          <p:cNvPr id="4" name="Date Placeholder 3"/>
          <p:cNvSpPr>
            <a:spLocks noGrp="1"/>
          </p:cNvSpPr>
          <p:nvPr>
            <p:ph type="dt" sz="half" idx="10"/>
          </p:nvPr>
        </p:nvSpPr>
        <p:spPr/>
        <p:txBody>
          <a:bodyPr/>
          <a:lstStyle/>
          <a:p>
            <a:fld id="{513AB2E6-40A0-4511-94C6-CE0C0683DEBF}"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681867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7590" y="461268"/>
            <a:ext cx="8841193" cy="798296"/>
          </a:xfrm>
        </p:spPr>
        <p:txBody>
          <a:bodyPr anchor="b">
            <a:noAutofit/>
          </a:bodyPr>
          <a:lstStyle>
            <a:lvl1pPr>
              <a:defRPr sz="5000" b="1"/>
            </a:lvl1pPr>
          </a:lstStyle>
          <a:p>
            <a:r>
              <a:rPr lang="en-US" smtClean="0"/>
              <a:t>Click to edit Master title style</a:t>
            </a:r>
            <a:endParaRPr lang="en-US" dirty="0"/>
          </a:p>
        </p:txBody>
      </p:sp>
      <p:sp>
        <p:nvSpPr>
          <p:cNvPr id="3" name="Text Placeholder 2"/>
          <p:cNvSpPr>
            <a:spLocks noGrp="1"/>
          </p:cNvSpPr>
          <p:nvPr>
            <p:ph type="body" idx="1"/>
          </p:nvPr>
        </p:nvSpPr>
        <p:spPr>
          <a:xfrm>
            <a:off x="2449428" y="1856467"/>
            <a:ext cx="8841193" cy="549117"/>
          </a:xfrm>
        </p:spPr>
        <p:txBody>
          <a:bodyPr>
            <a:normAutofit/>
          </a:bodyPr>
          <a:lstStyle>
            <a:lvl1pPr marL="0" indent="0">
              <a:buNone/>
              <a:defRPr sz="3200" b="1">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14" name="Text Placeholder 2"/>
          <p:cNvSpPr>
            <a:spLocks noGrp="1"/>
          </p:cNvSpPr>
          <p:nvPr>
            <p:ph type="body" idx="13" hasCustomPrompt="1"/>
          </p:nvPr>
        </p:nvSpPr>
        <p:spPr>
          <a:xfrm>
            <a:off x="2449428" y="2654083"/>
            <a:ext cx="8841193" cy="3418886"/>
          </a:xfrm>
        </p:spPr>
        <p:txBody>
          <a:bodyPr>
            <a:normAutofit/>
          </a:bodyPr>
          <a:lstStyle>
            <a:lvl1pPr marL="342900" indent="-342900">
              <a:buFont typeface="Arial" panose="020B0604020202020204" pitchFamily="34" charset="0"/>
              <a:buChar char="•"/>
              <a:defRPr sz="24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smtClean="0"/>
              <a:t>Click to edit Master text styles </a:t>
            </a:r>
          </a:p>
          <a:p>
            <a:pPr lvl="0"/>
            <a:r>
              <a:rPr lang="en-US" dirty="0" smtClean="0"/>
              <a:t>Click to edit Master text styles </a:t>
            </a:r>
          </a:p>
          <a:p>
            <a:pPr lvl="0"/>
            <a:r>
              <a:rPr lang="en-US" dirty="0" smtClean="0"/>
              <a:t>Click to edit Master text styles</a:t>
            </a:r>
          </a:p>
          <a:p>
            <a:pPr lvl="0"/>
            <a:r>
              <a:rPr lang="en-US" dirty="0" smtClean="0"/>
              <a:t>Click to edit Master text styles</a:t>
            </a:r>
          </a:p>
        </p:txBody>
      </p:sp>
      <p:sp>
        <p:nvSpPr>
          <p:cNvPr id="4" name="Date Placeholder 3"/>
          <p:cNvSpPr>
            <a:spLocks noGrp="1"/>
          </p:cNvSpPr>
          <p:nvPr>
            <p:ph type="dt" sz="half" idx="10"/>
          </p:nvPr>
        </p:nvSpPr>
        <p:spPr/>
        <p:txBody>
          <a:bodyPr/>
          <a:lstStyle>
            <a:lvl1pPr algn="ctr">
              <a:defRPr/>
            </a:lvl1pPr>
          </a:lstStyle>
          <a:p>
            <a:fld id="{7F2D68B3-2A3E-4299-B976-5097539B0A6A}"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cxnSp>
        <p:nvCxnSpPr>
          <p:cNvPr id="16" name="Line 15"/>
          <p:cNvCxnSpPr/>
          <p:nvPr userDrawn="1"/>
        </p:nvCxnSpPr>
        <p:spPr>
          <a:xfrm flipV="1">
            <a:off x="2437590" y="1404425"/>
            <a:ext cx="8853031" cy="1788"/>
          </a:xfrm>
          <a:prstGeom prst="line">
            <a:avLst/>
          </a:prstGeom>
          <a:ln w="381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04186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2925" y="664912"/>
            <a:ext cx="8388457" cy="743000"/>
          </a:xfrm>
          <a:effectLst/>
        </p:spPr>
        <p:txBody>
          <a:bodyPr anchor="b">
            <a:noAutofit/>
          </a:bodyPr>
          <a:lstStyle>
            <a:lvl1pPr>
              <a:defRPr sz="5000" b="1"/>
            </a:lvl1pPr>
          </a:lstStyle>
          <a:p>
            <a:r>
              <a:rPr lang="en-US" smtClean="0"/>
              <a:t>Click to edit Master title style</a:t>
            </a:r>
            <a:endParaRPr lang="en-US" dirty="0"/>
          </a:p>
        </p:txBody>
      </p:sp>
      <p:sp>
        <p:nvSpPr>
          <p:cNvPr id="3" name="Content Placeholder 2"/>
          <p:cNvSpPr>
            <a:spLocks noGrp="1"/>
          </p:cNvSpPr>
          <p:nvPr>
            <p:ph sz="half" idx="1"/>
          </p:nvPr>
        </p:nvSpPr>
        <p:spPr>
          <a:xfrm>
            <a:off x="2461631" y="1681843"/>
            <a:ext cx="8389751" cy="4497795"/>
          </a:xfrm>
        </p:spPr>
        <p:txBody>
          <a:bodyPr>
            <a:normAutofit/>
          </a:bodyPr>
          <a:lstStyle>
            <a:lvl1pPr marL="341313" indent="-341313">
              <a:buFont typeface="+mj-lt"/>
              <a:buAutoNum type="arabicPeriod"/>
              <a:defRPr sz="2400"/>
            </a:lvl1pPr>
            <a:lvl2pPr marL="682625" indent="-341313" defTabSz="914400">
              <a:buFont typeface="+mj-lt"/>
              <a:buAutoNum type="alphaLcPeriod"/>
              <a:defRPr sz="2400"/>
            </a:lvl2pPr>
            <a:lvl3pPr marL="1085850" indent="-403225">
              <a:buFont typeface="+mj-lt"/>
              <a:buAutoNum type="romanLcPeriod"/>
              <a:defRPr sz="2400"/>
            </a:lvl3pPr>
            <a:lvl4pPr marL="1085850" indent="0">
              <a:buFont typeface="+mj-lt"/>
              <a:buNone/>
              <a:defRPr sz="2400"/>
            </a:lvl4pPr>
            <a:lvl5pPr marL="1547812" indent="0">
              <a:buFont typeface="+mj-lt"/>
              <a:buNone/>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lgn="ctr">
              <a:defRPr/>
            </a:lvl1pPr>
          </a:lstStyle>
          <a:p>
            <a:fld id="{63AB1613-CB3F-4D25-AB2C-D015A5AE8A6F}" type="datetime1">
              <a:rPr lang="en-US" smtClean="0"/>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64D530-B60B-4A5A-91C0-C766C58A4783}" type="slidenum">
              <a:rPr lang="en-US" smtClean="0"/>
              <a:t>‹#›</a:t>
            </a:fld>
            <a:endParaRPr lang="en-US" dirty="0"/>
          </a:p>
        </p:txBody>
      </p:sp>
      <p:cxnSp>
        <p:nvCxnSpPr>
          <p:cNvPr id="10" name="Line 9"/>
          <p:cNvCxnSpPr/>
          <p:nvPr userDrawn="1"/>
        </p:nvCxnSpPr>
        <p:spPr>
          <a:xfrm flipV="1">
            <a:off x="2462925" y="1473490"/>
            <a:ext cx="8412480" cy="1788"/>
          </a:xfrm>
          <a:prstGeom prst="line">
            <a:avLst/>
          </a:prstGeom>
          <a:ln w="381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6763552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2925" y="664912"/>
            <a:ext cx="8890875" cy="743000"/>
          </a:xfrm>
          <a:effectLst/>
        </p:spPr>
        <p:txBody>
          <a:bodyPr anchor="b">
            <a:noAutofit/>
          </a:bodyPr>
          <a:lstStyle>
            <a:lvl1pPr>
              <a:defRPr sz="5000" b="1"/>
            </a:lvl1pPr>
          </a:lstStyle>
          <a:p>
            <a:r>
              <a:rPr lang="en-US" smtClean="0"/>
              <a:t>Click to edit Master title style</a:t>
            </a:r>
            <a:endParaRPr lang="en-US" dirty="0"/>
          </a:p>
        </p:txBody>
      </p:sp>
      <p:sp>
        <p:nvSpPr>
          <p:cNvPr id="3" name="Content Placeholder 2"/>
          <p:cNvSpPr>
            <a:spLocks noGrp="1"/>
          </p:cNvSpPr>
          <p:nvPr>
            <p:ph sz="half" idx="1"/>
          </p:nvPr>
        </p:nvSpPr>
        <p:spPr>
          <a:xfrm>
            <a:off x="2461632" y="1828300"/>
            <a:ext cx="4282068" cy="4351338"/>
          </a:xfrm>
        </p:spPr>
        <p:txBody>
          <a:bodyPr>
            <a:normAutofit/>
          </a:bodyPr>
          <a:lstStyle>
            <a:lvl1pPr marL="341313" indent="-341313">
              <a:buFont typeface="+mj-lt"/>
              <a:buAutoNum type="arabicPeriod"/>
              <a:defRPr sz="2400"/>
            </a:lvl1pPr>
            <a:lvl2pPr marL="682625" indent="-341313" defTabSz="914400">
              <a:buFont typeface="+mj-lt"/>
              <a:buAutoNum type="alphaLcPeriod"/>
              <a:defRPr sz="2400"/>
            </a:lvl2pPr>
            <a:lvl3pPr marL="1085850" indent="-403225">
              <a:buFont typeface="+mj-lt"/>
              <a:buAutoNum type="romanLcPeriod"/>
              <a:defRPr sz="2400"/>
            </a:lvl3pPr>
            <a:lvl4pPr marL="1085850" indent="0">
              <a:buFont typeface="+mj-lt"/>
              <a:buNone/>
              <a:defRPr sz="2400"/>
            </a:lvl4pPr>
            <a:lvl5pPr marL="1547812" indent="0">
              <a:buFont typeface="+mj-lt"/>
              <a:buNone/>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Content Placeholder 2"/>
          <p:cNvSpPr>
            <a:spLocks noGrp="1"/>
          </p:cNvSpPr>
          <p:nvPr>
            <p:ph sz="half" idx="13"/>
          </p:nvPr>
        </p:nvSpPr>
        <p:spPr>
          <a:xfrm>
            <a:off x="7071732" y="1828300"/>
            <a:ext cx="4282068" cy="4351338"/>
          </a:xfrm>
        </p:spPr>
        <p:txBody>
          <a:bodyPr>
            <a:normAutofit/>
          </a:bodyPr>
          <a:lstStyle>
            <a:lvl1pPr marL="341313" indent="-341313">
              <a:buFont typeface="+mj-lt"/>
              <a:buAutoNum type="arabicPeriod"/>
              <a:defRPr lang="en-US" dirty="0" smtClean="0"/>
            </a:lvl1pPr>
            <a:lvl2pPr marL="682625" indent="-341313" defTabSz="914400">
              <a:buFont typeface="+mj-lt"/>
              <a:buAutoNum type="alphaLcPeriod"/>
              <a:defRPr lang="en-US" dirty="0" smtClean="0"/>
            </a:lvl2pPr>
            <a:lvl3pPr marL="1085850" indent="-403225">
              <a:buFont typeface="+mj-lt"/>
              <a:buAutoNum type="romanLcPeriod"/>
              <a:defRPr lang="en-US" dirty="0" smtClean="0"/>
            </a:lvl3pPr>
            <a:lvl4pPr marL="1085850" indent="0">
              <a:buFont typeface="+mj-lt"/>
              <a:buNone/>
              <a:defRPr sz="2400"/>
            </a:lvl4pPr>
            <a:lvl5pPr marL="1547812" indent="0">
              <a:buFont typeface="+mj-lt"/>
              <a:buNone/>
              <a:defRPr lang="en-US" dirty="0" smtClean="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lgn="ctr">
              <a:defRPr/>
            </a:lvl1pPr>
          </a:lstStyle>
          <a:p>
            <a:fld id="{1A4635CE-66E8-4A70-900C-DBA2B62EE9AD}" type="datetime1">
              <a:rPr lang="en-US" smtClean="0"/>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64D530-B60B-4A5A-91C0-C766C58A4783}" type="slidenum">
              <a:rPr lang="en-US" smtClean="0"/>
              <a:t>‹#›</a:t>
            </a:fld>
            <a:endParaRPr lang="en-US" dirty="0"/>
          </a:p>
        </p:txBody>
      </p:sp>
      <p:cxnSp>
        <p:nvCxnSpPr>
          <p:cNvPr id="10" name="Line 9"/>
          <p:cNvCxnSpPr/>
          <p:nvPr userDrawn="1"/>
        </p:nvCxnSpPr>
        <p:spPr>
          <a:xfrm>
            <a:off x="2462925" y="1475278"/>
            <a:ext cx="8890875" cy="20096"/>
          </a:xfrm>
          <a:prstGeom prst="line">
            <a:avLst/>
          </a:prstGeom>
          <a:ln w="5715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928484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9"/>
            <a:ext cx="7827015" cy="906747"/>
          </a:xfrm>
        </p:spPr>
        <p:txBody>
          <a:bodyPr anchor="b">
            <a:noAutofit/>
          </a:bodyPr>
          <a:lstStyle>
            <a:lvl1pPr>
              <a:defRPr sz="5000" b="1">
                <a:solidFill>
                  <a:schemeClr val="accent1"/>
                </a:solidFill>
              </a:defRPr>
            </a:lvl1pPr>
          </a:lstStyle>
          <a:p>
            <a:r>
              <a:rPr lang="en-US" smtClean="0"/>
              <a:t>Click to edit Master title style</a:t>
            </a:r>
            <a:endParaRPr lang="en-US" dirty="0"/>
          </a:p>
        </p:txBody>
      </p:sp>
      <p:sp>
        <p:nvSpPr>
          <p:cNvPr id="27" name="Text Placeholder 26"/>
          <p:cNvSpPr>
            <a:spLocks noGrp="1"/>
          </p:cNvSpPr>
          <p:nvPr>
            <p:ph type="body" sz="quarter" idx="14"/>
          </p:nvPr>
        </p:nvSpPr>
        <p:spPr>
          <a:xfrm>
            <a:off x="836908" y="2200589"/>
            <a:ext cx="7821480" cy="3902411"/>
          </a:xfrm>
        </p:spPr>
        <p:txBody>
          <a:bodyPr>
            <a:normAutofit/>
          </a:bodyPr>
          <a:lstStyle>
            <a:lvl1pPr>
              <a:defRPr sz="2400">
                <a:solidFill>
                  <a:schemeClr val="bg1"/>
                </a:solidFill>
              </a:defRPr>
            </a:lvl1pPr>
            <a:lvl2pPr>
              <a:defRPr sz="2400">
                <a:solidFill>
                  <a:schemeClr val="bg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smtClean="0"/>
              <a:t>Click to edit Master text styles</a:t>
            </a:r>
          </a:p>
          <a:p>
            <a:pPr lvl="1"/>
            <a:r>
              <a:rPr lang="en-US" smtClean="0"/>
              <a:t>Second level</a:t>
            </a:r>
          </a:p>
        </p:txBody>
      </p:sp>
      <p:sp>
        <p:nvSpPr>
          <p:cNvPr id="14" name="Picture Placeholder 14"/>
          <p:cNvSpPr>
            <a:spLocks noGrp="1"/>
          </p:cNvSpPr>
          <p:nvPr>
            <p:ph type="pic" sz="quarter" idx="13"/>
          </p:nvPr>
        </p:nvSpPr>
        <p:spPr>
          <a:xfrm>
            <a:off x="9474397" y="2544510"/>
            <a:ext cx="2071159" cy="2560053"/>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smtClean="0"/>
              <a:t>Click icon to add picture</a:t>
            </a:r>
            <a:endParaRPr lang="en-US" dirty="0"/>
          </a:p>
        </p:txBody>
      </p:sp>
      <p:sp>
        <p:nvSpPr>
          <p:cNvPr id="4" name="Date Placeholder 3"/>
          <p:cNvSpPr>
            <a:spLocks noGrp="1"/>
          </p:cNvSpPr>
          <p:nvPr>
            <p:ph type="dt" sz="half" idx="10"/>
          </p:nvPr>
        </p:nvSpPr>
        <p:spPr/>
        <p:txBody>
          <a:bodyPr/>
          <a:lstStyle/>
          <a:p>
            <a:fld id="{F5D05E8F-EC83-4341-A2C5-86BD468782A4}"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42668632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ide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1543050" y="393563"/>
            <a:ext cx="9810749" cy="679904"/>
          </a:xfrm>
        </p:spPr>
        <p:txBody>
          <a:bodyPr/>
          <a:lstStyle>
            <a:lvl1pPr>
              <a:defRPr sz="3200" b="1">
                <a:solidFill>
                  <a:schemeClr val="bg1"/>
                </a:solidFill>
              </a:defRPr>
            </a:lvl1pPr>
          </a:lstStyle>
          <a:p>
            <a:r>
              <a:rPr lang="en-US" smtClean="0"/>
              <a:t>Click to edit Master title style</a:t>
            </a:r>
            <a:endParaRPr lang="en-US" dirty="0"/>
          </a:p>
        </p:txBody>
      </p:sp>
      <p:sp>
        <p:nvSpPr>
          <p:cNvPr id="6" name="Content Placeholder 5"/>
          <p:cNvSpPr>
            <a:spLocks noGrp="1"/>
          </p:cNvSpPr>
          <p:nvPr>
            <p:ph sz="quarter" idx="13"/>
          </p:nvPr>
        </p:nvSpPr>
        <p:spPr>
          <a:xfrm>
            <a:off x="1543050" y="1322388"/>
            <a:ext cx="9810749" cy="4768850"/>
          </a:xfrm>
          <a:noFill/>
        </p:spPr>
        <p:txBody>
          <a:bodyPr/>
          <a:lstStyle>
            <a:lvl1pPr>
              <a:defRPr lang="en-US"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Date Placeholder 2"/>
          <p:cNvSpPr>
            <a:spLocks noGrp="1"/>
          </p:cNvSpPr>
          <p:nvPr>
            <p:ph type="dt" sz="half" idx="10"/>
          </p:nvPr>
        </p:nvSpPr>
        <p:spPr>
          <a:xfrm>
            <a:off x="1543051" y="6356351"/>
            <a:ext cx="2038349" cy="365125"/>
          </a:xfrm>
        </p:spPr>
        <p:txBody>
          <a:bodyPr/>
          <a:lstStyle/>
          <a:p>
            <a:fld id="{C7E03C3C-678C-401E-9AB9-9129A74526E1}" type="datetime1">
              <a:rPr lang="en-US" smtClean="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61264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1543050" y="393563"/>
            <a:ext cx="9810749" cy="679904"/>
          </a:xfrm>
        </p:spPr>
        <p:txBody>
          <a:bodyPr/>
          <a:lstStyle>
            <a:lvl1pPr>
              <a:defRPr sz="3200" b="1">
                <a:solidFill>
                  <a:schemeClr val="bg1"/>
                </a:solidFill>
              </a:defRPr>
            </a:lvl1pPr>
          </a:lstStyle>
          <a:p>
            <a:r>
              <a:rPr lang="en-US" smtClean="0"/>
              <a:t>Click to edit Master title style</a:t>
            </a:r>
            <a:endParaRPr lang="en-US" dirty="0"/>
          </a:p>
        </p:txBody>
      </p:sp>
      <p:sp>
        <p:nvSpPr>
          <p:cNvPr id="6" name="Content Placeholder 5"/>
          <p:cNvSpPr>
            <a:spLocks noGrp="1"/>
          </p:cNvSpPr>
          <p:nvPr>
            <p:ph sz="quarter" idx="13"/>
          </p:nvPr>
        </p:nvSpPr>
        <p:spPr>
          <a:xfrm>
            <a:off x="1543051" y="1322388"/>
            <a:ext cx="4792435" cy="4768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5"/>
          <p:cNvSpPr>
            <a:spLocks noGrp="1"/>
          </p:cNvSpPr>
          <p:nvPr>
            <p:ph sz="quarter" idx="15"/>
          </p:nvPr>
        </p:nvSpPr>
        <p:spPr>
          <a:xfrm>
            <a:off x="6561364" y="1322388"/>
            <a:ext cx="4792435" cy="4768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Date Placeholder 2"/>
          <p:cNvSpPr>
            <a:spLocks noGrp="1"/>
          </p:cNvSpPr>
          <p:nvPr>
            <p:ph type="dt" sz="half" idx="10"/>
          </p:nvPr>
        </p:nvSpPr>
        <p:spPr>
          <a:xfrm>
            <a:off x="1543051" y="6356351"/>
            <a:ext cx="2038349" cy="365125"/>
          </a:xfrm>
        </p:spPr>
        <p:txBody>
          <a:bodyPr/>
          <a:lstStyle/>
          <a:p>
            <a:fld id="{3311C568-6FB2-4D7E-A9D8-13087D505854}" type="datetime1">
              <a:rPr lang="en-US" smtClean="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99134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908" y="475488"/>
            <a:ext cx="7827015" cy="906747"/>
          </a:xfrm>
          <a:ln>
            <a:noFill/>
          </a:ln>
        </p:spPr>
        <p:txBody>
          <a:bodyPr anchor="b">
            <a:noAutofit/>
          </a:bodyPr>
          <a:lstStyle>
            <a:lvl1pPr>
              <a:defRPr sz="5000" b="1">
                <a:solidFill>
                  <a:schemeClr val="accent1"/>
                </a:solidFill>
              </a:defRPr>
            </a:lvl1pPr>
          </a:lstStyle>
          <a:p>
            <a:r>
              <a:rPr lang="en-US" smtClean="0"/>
              <a:t>Click to edit Master title style</a:t>
            </a:r>
            <a:endParaRPr lang="en-US" dirty="0"/>
          </a:p>
        </p:txBody>
      </p:sp>
      <p:sp>
        <p:nvSpPr>
          <p:cNvPr id="27" name="Text Placeholder 26"/>
          <p:cNvSpPr>
            <a:spLocks noGrp="1"/>
          </p:cNvSpPr>
          <p:nvPr>
            <p:ph type="body" sz="quarter" idx="14"/>
          </p:nvPr>
        </p:nvSpPr>
        <p:spPr>
          <a:xfrm>
            <a:off x="836908" y="2150347"/>
            <a:ext cx="7821480" cy="3839748"/>
          </a:xfrm>
        </p:spPr>
        <p:txBody>
          <a:bodyPr>
            <a:normAutofit/>
          </a:bodyPr>
          <a:lstStyle>
            <a:lvl1pPr>
              <a:defRPr sz="2800">
                <a:solidFill>
                  <a:schemeClr val="bg1"/>
                </a:solidFill>
              </a:defRPr>
            </a:lvl1pPr>
            <a:lvl2pPr marL="457189" indent="0">
              <a:buNone/>
              <a:defRPr sz="2400">
                <a:solidFill>
                  <a:schemeClr val="tx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smtClean="0"/>
              <a:t>Click to edit Master text styles</a:t>
            </a:r>
          </a:p>
        </p:txBody>
      </p:sp>
      <p:sp>
        <p:nvSpPr>
          <p:cNvPr id="15" name="Picture Placeholder 14"/>
          <p:cNvSpPr>
            <a:spLocks noGrp="1"/>
          </p:cNvSpPr>
          <p:nvPr>
            <p:ph type="pic" sz="quarter" idx="13" hasCustomPrompt="1"/>
          </p:nvPr>
        </p:nvSpPr>
        <p:spPr>
          <a:xfrm>
            <a:off x="9474397" y="2544510"/>
            <a:ext cx="2071159" cy="2560053"/>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dirty="0" smtClean="0"/>
              <a:t>                                                                                                                                                                                                                                 </a:t>
            </a:r>
            <a:endParaRPr lang="en-US" dirty="0"/>
          </a:p>
        </p:txBody>
      </p:sp>
      <p:sp>
        <p:nvSpPr>
          <p:cNvPr id="11" name="Text Placeholder 6"/>
          <p:cNvSpPr>
            <a:spLocks noGrp="1"/>
          </p:cNvSpPr>
          <p:nvPr>
            <p:ph type="body" sz="quarter" idx="15" hasCustomPrompt="1"/>
          </p:nvPr>
        </p:nvSpPr>
        <p:spPr>
          <a:xfrm>
            <a:off x="9289102" y="5486857"/>
            <a:ext cx="2441748" cy="503238"/>
          </a:xfrm>
        </p:spPr>
        <p:txBody>
          <a:bodyPr>
            <a:normAutofit/>
          </a:bodyPr>
          <a:lstStyle>
            <a:lvl1pPr marL="0" indent="0" algn="ctr">
              <a:buNone/>
              <a:defRPr sz="2800" b="1">
                <a:solidFill>
                  <a:schemeClr val="accent1"/>
                </a:solidFill>
              </a:defRPr>
            </a:lvl1pPr>
          </a:lstStyle>
          <a:p>
            <a:pPr lvl="0"/>
            <a:r>
              <a:rPr lang="en-US" dirty="0" smtClean="0"/>
              <a:t>Questions?</a:t>
            </a:r>
            <a:endParaRPr lang="en-US" dirty="0"/>
          </a:p>
        </p:txBody>
      </p:sp>
      <p:sp>
        <p:nvSpPr>
          <p:cNvPr id="4" name="Date Placeholder 3"/>
          <p:cNvSpPr>
            <a:spLocks noGrp="1"/>
          </p:cNvSpPr>
          <p:nvPr>
            <p:ph type="dt" sz="half" idx="10"/>
          </p:nvPr>
        </p:nvSpPr>
        <p:spPr/>
        <p:txBody>
          <a:bodyPr/>
          <a:lstStyle/>
          <a:p>
            <a:fld id="{B85E576C-1AFD-49AB-AC92-CC5972FF610C}"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4844802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79290" y="2887965"/>
            <a:ext cx="5001611" cy="1114960"/>
          </a:xfrm>
        </p:spPr>
        <p:txBody>
          <a:bodyPr anchor="b">
            <a:normAutofit/>
          </a:bodyPr>
          <a:lstStyle>
            <a:lvl1pPr algn="l">
              <a:defRPr sz="7000" b="1" baseline="0">
                <a:solidFill>
                  <a:schemeClr val="bg1"/>
                </a:solidFill>
              </a:defRPr>
            </a:lvl1pPr>
          </a:lstStyle>
          <a:p>
            <a:r>
              <a:rPr lang="en-US" dirty="0" smtClean="0"/>
              <a:t>Thank you</a:t>
            </a:r>
            <a:endParaRPr lang="en-US" dirty="0"/>
          </a:p>
        </p:txBody>
      </p:sp>
      <p:sp>
        <p:nvSpPr>
          <p:cNvPr id="7" name="Text Placeholder 6"/>
          <p:cNvSpPr>
            <a:spLocks noGrp="1"/>
          </p:cNvSpPr>
          <p:nvPr>
            <p:ph type="body" sz="quarter" idx="13"/>
          </p:nvPr>
        </p:nvSpPr>
        <p:spPr>
          <a:xfrm>
            <a:off x="1979290" y="4554842"/>
            <a:ext cx="6841346" cy="1315016"/>
          </a:xfrm>
        </p:spPr>
        <p:txBody>
          <a:bodyPr>
            <a:normAutofit/>
          </a:bodyPr>
          <a:lstStyle>
            <a:lvl1pPr marL="0" indent="0" algn="l">
              <a:buNone/>
              <a:defRPr sz="2400" b="1">
                <a:solidFill>
                  <a:schemeClr val="bg1"/>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fld id="{2BA49F47-45D6-4A0B-961C-3976E40A6ED4}" type="datetime1">
              <a:rPr lang="en-US" smtClean="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64D530-B60B-4A5A-91C0-C766C58A4783}" type="slidenum">
              <a:rPr lang="en-US" smtClean="0"/>
              <a:t>‹#›</a:t>
            </a:fld>
            <a:endParaRPr lang="en-US" dirty="0"/>
          </a:p>
        </p:txBody>
      </p:sp>
      <p:cxnSp>
        <p:nvCxnSpPr>
          <p:cNvPr id="13" name="Line 12"/>
          <p:cNvCxnSpPr/>
          <p:nvPr userDrawn="1"/>
        </p:nvCxnSpPr>
        <p:spPr>
          <a:xfrm>
            <a:off x="838199" y="4277571"/>
            <a:ext cx="10515600" cy="2625"/>
          </a:xfrm>
          <a:prstGeom prst="line">
            <a:avLst/>
          </a:prstGeom>
          <a:ln w="38100">
            <a:solidFill>
              <a:schemeClr val="accent1"/>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57145639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368229" y="2647779"/>
            <a:ext cx="7664860" cy="1944087"/>
          </a:xfrm>
        </p:spPr>
        <p:txBody>
          <a:bodyPr anchor="b">
            <a:noAutofit/>
          </a:bodyPr>
          <a:lstStyle>
            <a:lvl1pPr algn="l">
              <a:defRPr sz="7000" b="1">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368229" y="4906339"/>
            <a:ext cx="7664860" cy="654691"/>
          </a:xfrm>
        </p:spPr>
        <p:txBody>
          <a:bodyPr anchor="t"/>
          <a:lstStyle>
            <a:lvl1pPr marL="0" indent="0" algn="l">
              <a:buNone/>
              <a:defRPr sz="3600" b="1">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baseline="0">
                <a:solidFill>
                  <a:schemeClr val="accent4">
                    <a:lumMod val="50000"/>
                  </a:schemeClr>
                </a:solidFill>
              </a:defRPr>
            </a:lvl1pPr>
          </a:lstStyle>
          <a:p>
            <a:fld id="{9708C9D6-818D-45D8-9077-5477595A0FBF}"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cxnSp>
        <p:nvCxnSpPr>
          <p:cNvPr id="15" name="Line 14"/>
          <p:cNvCxnSpPr/>
          <p:nvPr userDrawn="1"/>
        </p:nvCxnSpPr>
        <p:spPr>
          <a:xfrm>
            <a:off x="3368229" y="4711002"/>
            <a:ext cx="766486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3583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9"/>
            <a:ext cx="7827015" cy="906747"/>
          </a:xfrm>
          <a:ln>
            <a:noFill/>
          </a:ln>
        </p:spPr>
        <p:txBody>
          <a:bodyPr anchor="b">
            <a:noAutofit/>
          </a:bodyPr>
          <a:lstStyle>
            <a:lvl1pPr>
              <a:defRPr sz="5000" b="1">
                <a:solidFill>
                  <a:schemeClr val="bg1"/>
                </a:solidFill>
              </a:defRPr>
            </a:lvl1pPr>
          </a:lstStyle>
          <a:p>
            <a:r>
              <a:rPr lang="en-US" dirty="0" smtClean="0"/>
              <a:t>Click to edit Master title style</a:t>
            </a:r>
            <a:endParaRPr lang="en-US" dirty="0"/>
          </a:p>
        </p:txBody>
      </p:sp>
      <p:sp>
        <p:nvSpPr>
          <p:cNvPr id="27" name="Text Placeholder 26"/>
          <p:cNvSpPr>
            <a:spLocks noGrp="1"/>
          </p:cNvSpPr>
          <p:nvPr>
            <p:ph type="body" sz="quarter" idx="14"/>
          </p:nvPr>
        </p:nvSpPr>
        <p:spPr>
          <a:xfrm>
            <a:off x="836908" y="2150347"/>
            <a:ext cx="7821480" cy="3839748"/>
          </a:xfrm>
        </p:spPr>
        <p:txBody>
          <a:bodyPr>
            <a:normAutofit/>
          </a:bodyPr>
          <a:lstStyle>
            <a:lvl1pPr>
              <a:defRPr sz="2800">
                <a:solidFill>
                  <a:schemeClr val="tx2"/>
                </a:solidFill>
              </a:defRPr>
            </a:lvl1pPr>
            <a:lvl2pPr marL="457189" indent="0">
              <a:buNone/>
              <a:defRPr sz="2400">
                <a:solidFill>
                  <a:schemeClr val="tx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dirty="0" smtClean="0"/>
              <a:t>Click to edit Master text styles</a:t>
            </a:r>
          </a:p>
        </p:txBody>
      </p:sp>
      <p:sp>
        <p:nvSpPr>
          <p:cNvPr id="15" name="Picture Placeholder 14"/>
          <p:cNvSpPr>
            <a:spLocks noGrp="1"/>
          </p:cNvSpPr>
          <p:nvPr>
            <p:ph type="pic" sz="quarter" idx="13"/>
          </p:nvPr>
        </p:nvSpPr>
        <p:spPr>
          <a:xfrm>
            <a:off x="9474397" y="2544510"/>
            <a:ext cx="2071159" cy="2560053"/>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endParaRPr lang="en-US" dirty="0"/>
          </a:p>
        </p:txBody>
      </p:sp>
      <p:sp>
        <p:nvSpPr>
          <p:cNvPr id="4" name="Date Placeholder 3"/>
          <p:cNvSpPr>
            <a:spLocks noGrp="1"/>
          </p:cNvSpPr>
          <p:nvPr>
            <p:ph type="dt" sz="half" idx="10"/>
          </p:nvPr>
        </p:nvSpPr>
        <p:spPr/>
        <p:txBody>
          <a:bodyPr/>
          <a:lstStyle>
            <a:lvl1pPr>
              <a:defRPr>
                <a:solidFill>
                  <a:srgbClr val="0070C0"/>
                </a:solidFill>
              </a:defRPr>
            </a:lvl1pPr>
          </a:lstStyle>
          <a:p>
            <a:fld id="{81677391-D915-42C4-B493-2E176CCFD40C}"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7885138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7590" y="461268"/>
            <a:ext cx="8841193" cy="798296"/>
          </a:xfrm>
        </p:spPr>
        <p:txBody>
          <a:bodyPr anchor="b">
            <a:noAutofit/>
          </a:bodyPr>
          <a:lstStyle>
            <a:lvl1pPr>
              <a:defRPr sz="5000" b="1">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2449428" y="1856467"/>
            <a:ext cx="8841193" cy="549117"/>
          </a:xfrm>
        </p:spPr>
        <p:txBody>
          <a:bodyPr>
            <a:normAutofit/>
          </a:bodyPr>
          <a:lstStyle>
            <a:lvl1pPr marL="0" indent="0">
              <a:buNone/>
              <a:defRPr sz="3200" b="1">
                <a:solidFill>
                  <a:schemeClr val="accent5">
                    <a:lumMod val="75000"/>
                  </a:schemeClr>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smtClean="0"/>
              <a:t>Click to edit Master text styles</a:t>
            </a:r>
          </a:p>
        </p:txBody>
      </p:sp>
      <p:sp>
        <p:nvSpPr>
          <p:cNvPr id="14" name="Text Placeholder 2"/>
          <p:cNvSpPr>
            <a:spLocks noGrp="1"/>
          </p:cNvSpPr>
          <p:nvPr>
            <p:ph type="body" idx="13" hasCustomPrompt="1"/>
          </p:nvPr>
        </p:nvSpPr>
        <p:spPr>
          <a:xfrm>
            <a:off x="2449428" y="2654083"/>
            <a:ext cx="8841193" cy="3418886"/>
          </a:xfrm>
        </p:spPr>
        <p:txBody>
          <a:bodyPr>
            <a:normAutofit/>
          </a:bodyPr>
          <a:lstStyle>
            <a:lvl1pPr marL="342900" indent="-342900">
              <a:buFont typeface="Arial" panose="020B0604020202020204" pitchFamily="34" charset="0"/>
              <a:buChar char="•"/>
              <a:defRPr sz="24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smtClean="0"/>
              <a:t>Click to edit Master text styles </a:t>
            </a:r>
          </a:p>
          <a:p>
            <a:pPr lvl="0"/>
            <a:r>
              <a:rPr lang="en-US" dirty="0" smtClean="0"/>
              <a:t>Click to edit Master text styles </a:t>
            </a:r>
          </a:p>
          <a:p>
            <a:pPr lvl="0"/>
            <a:r>
              <a:rPr lang="en-US" dirty="0" smtClean="0"/>
              <a:t>Click to edit Master text styles</a:t>
            </a:r>
          </a:p>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rgbClr val="0070C0"/>
                </a:solidFill>
              </a:defRPr>
            </a:lvl1pPr>
          </a:lstStyle>
          <a:p>
            <a:pPr algn="ctr"/>
            <a:fld id="{38550A93-ED23-4721-8762-AC19AD65B16B}"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cxnSp>
        <p:nvCxnSpPr>
          <p:cNvPr id="16" name="Line 15"/>
          <p:cNvCxnSpPr/>
          <p:nvPr userDrawn="1"/>
        </p:nvCxnSpPr>
        <p:spPr>
          <a:xfrm flipV="1">
            <a:off x="2437590" y="1404425"/>
            <a:ext cx="8853031" cy="1788"/>
          </a:xfrm>
          <a:prstGeom prst="line">
            <a:avLst/>
          </a:prstGeom>
          <a:ln w="508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95817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2925" y="664912"/>
            <a:ext cx="8388457" cy="743000"/>
          </a:xfrm>
          <a:effectLst/>
        </p:spPr>
        <p:txBody>
          <a:bodyPr anchor="b">
            <a:noAutofit/>
          </a:bodyPr>
          <a:lstStyle>
            <a:lvl1pPr>
              <a:defRPr sz="50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461631" y="1681843"/>
            <a:ext cx="8389751" cy="4497795"/>
          </a:xfrm>
        </p:spPr>
        <p:txBody>
          <a:bodyPr>
            <a:normAutofit/>
          </a:bodyPr>
          <a:lstStyle>
            <a:lvl1pPr marL="341313" indent="-341313">
              <a:buFont typeface="+mj-lt"/>
              <a:buAutoNum type="arabicPeriod"/>
              <a:defRPr sz="2400"/>
            </a:lvl1pPr>
            <a:lvl2pPr marL="682625" indent="-341313" defTabSz="914400">
              <a:buFont typeface="+mj-lt"/>
              <a:buAutoNum type="alphaLcPeriod"/>
              <a:defRPr sz="2400"/>
            </a:lvl2pPr>
            <a:lvl3pPr marL="1085850" indent="-403225">
              <a:buFont typeface="+mj-lt"/>
              <a:buAutoNum type="romanLcPeriod"/>
              <a:defRPr sz="2400"/>
            </a:lvl3pPr>
            <a:lvl4pPr marL="1085850" indent="0">
              <a:buFont typeface="+mj-lt"/>
              <a:buNone/>
              <a:defRPr sz="2400"/>
            </a:lvl4pPr>
            <a:lvl5pPr marL="1547812" indent="0">
              <a:buFont typeface="+mj-lt"/>
              <a:buNone/>
              <a:defRPr sz="2400"/>
            </a:lvl5pPr>
          </a:lstStyle>
          <a:p>
            <a:pPr lvl="0"/>
            <a:r>
              <a:rPr lang="en-US" dirty="0" smtClean="0"/>
              <a:t>Click to edit Master text styles</a:t>
            </a:r>
          </a:p>
          <a:p>
            <a:pPr lvl="1"/>
            <a:r>
              <a:rPr lang="en-US" dirty="0" smtClean="0"/>
              <a:t>Second level</a:t>
            </a:r>
          </a:p>
          <a:p>
            <a:pPr lvl="2"/>
            <a:r>
              <a:rPr lang="en-US" dirty="0" smtClean="0"/>
              <a:t>Third level</a:t>
            </a:r>
          </a:p>
          <a:p>
            <a:pPr lvl="4"/>
            <a:endParaRPr lang="en-US" dirty="0" smtClean="0"/>
          </a:p>
        </p:txBody>
      </p:sp>
      <p:sp>
        <p:nvSpPr>
          <p:cNvPr id="5" name="Date Placeholder 4"/>
          <p:cNvSpPr>
            <a:spLocks noGrp="1"/>
          </p:cNvSpPr>
          <p:nvPr>
            <p:ph type="dt" sz="half" idx="10"/>
          </p:nvPr>
        </p:nvSpPr>
        <p:spPr/>
        <p:txBody>
          <a:bodyPr/>
          <a:lstStyle>
            <a:lvl1pPr algn="ctr">
              <a:defRPr>
                <a:solidFill>
                  <a:srgbClr val="0070C0"/>
                </a:solidFill>
              </a:defRPr>
            </a:lvl1pPr>
          </a:lstStyle>
          <a:p>
            <a:fld id="{294E8BC6-4C12-48B5-A903-41C8140BF933}" type="datetime1">
              <a:rPr lang="en-US" smtClean="0"/>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64D530-B60B-4A5A-91C0-C766C58A4783}" type="slidenum">
              <a:rPr lang="en-US" smtClean="0"/>
              <a:t>‹#›</a:t>
            </a:fld>
            <a:endParaRPr lang="en-US" dirty="0"/>
          </a:p>
        </p:txBody>
      </p:sp>
      <p:cxnSp>
        <p:nvCxnSpPr>
          <p:cNvPr id="10" name="Line 9"/>
          <p:cNvCxnSpPr/>
          <p:nvPr userDrawn="1"/>
        </p:nvCxnSpPr>
        <p:spPr>
          <a:xfrm flipV="1">
            <a:off x="2462925" y="1473490"/>
            <a:ext cx="8412480" cy="1788"/>
          </a:xfrm>
          <a:prstGeom prst="line">
            <a:avLst/>
          </a:prstGeom>
          <a:ln w="508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91467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9"/>
            <a:ext cx="7827015" cy="906747"/>
          </a:xfrm>
        </p:spPr>
        <p:txBody>
          <a:bodyPr anchor="b">
            <a:noAutofit/>
          </a:bodyPr>
          <a:lstStyle>
            <a:lvl1pPr>
              <a:defRPr sz="5000" b="1">
                <a:solidFill>
                  <a:schemeClr val="accent1"/>
                </a:solidFill>
              </a:defRPr>
            </a:lvl1pPr>
          </a:lstStyle>
          <a:p>
            <a:r>
              <a:rPr lang="en-US" dirty="0" smtClean="0"/>
              <a:t>Click to edit Master title style</a:t>
            </a:r>
            <a:endParaRPr lang="en-US" dirty="0"/>
          </a:p>
        </p:txBody>
      </p:sp>
      <p:sp>
        <p:nvSpPr>
          <p:cNvPr id="27" name="Text Placeholder 26"/>
          <p:cNvSpPr>
            <a:spLocks noGrp="1"/>
          </p:cNvSpPr>
          <p:nvPr>
            <p:ph type="body" sz="quarter" idx="14"/>
          </p:nvPr>
        </p:nvSpPr>
        <p:spPr>
          <a:xfrm>
            <a:off x="836908" y="2200589"/>
            <a:ext cx="7821480" cy="3902411"/>
          </a:xfrm>
        </p:spPr>
        <p:txBody>
          <a:bodyPr>
            <a:normAutofit/>
          </a:bodyPr>
          <a:lstStyle>
            <a:lvl1pPr>
              <a:defRPr sz="2400">
                <a:solidFill>
                  <a:schemeClr val="bg1"/>
                </a:solidFill>
              </a:defRPr>
            </a:lvl1pPr>
            <a:lvl2pPr>
              <a:defRPr sz="2400">
                <a:solidFill>
                  <a:schemeClr val="bg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dirty="0" smtClean="0"/>
              <a:t>Click to edit Master text styles</a:t>
            </a:r>
          </a:p>
          <a:p>
            <a:pPr lvl="1"/>
            <a:r>
              <a:rPr lang="en-US" dirty="0" smtClean="0"/>
              <a:t>Second level</a:t>
            </a:r>
          </a:p>
        </p:txBody>
      </p:sp>
      <p:sp>
        <p:nvSpPr>
          <p:cNvPr id="14" name="Picture Placeholder 14"/>
          <p:cNvSpPr>
            <a:spLocks noGrp="1"/>
          </p:cNvSpPr>
          <p:nvPr>
            <p:ph type="pic" sz="quarter" idx="13"/>
          </p:nvPr>
        </p:nvSpPr>
        <p:spPr>
          <a:xfrm>
            <a:off x="9474397" y="2544510"/>
            <a:ext cx="2071159" cy="2560053"/>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endParaRPr lang="en-US" dirty="0"/>
          </a:p>
        </p:txBody>
      </p:sp>
      <p:sp>
        <p:nvSpPr>
          <p:cNvPr id="4" name="Date Placeholder 3"/>
          <p:cNvSpPr>
            <a:spLocks noGrp="1"/>
          </p:cNvSpPr>
          <p:nvPr>
            <p:ph type="dt" sz="half" idx="10"/>
          </p:nvPr>
        </p:nvSpPr>
        <p:spPr>
          <a:xfrm>
            <a:off x="838200" y="6356351"/>
            <a:ext cx="2743200" cy="365125"/>
          </a:xfrm>
        </p:spPr>
        <p:txBody>
          <a:bodyPr/>
          <a:lstStyle>
            <a:lvl1pPr>
              <a:defRPr>
                <a:solidFill>
                  <a:srgbClr val="0070C0"/>
                </a:solidFill>
              </a:defRPr>
            </a:lvl1pPr>
          </a:lstStyle>
          <a:p>
            <a:fld id="{C6B34553-44B2-4157-AFD3-C283846604A5}"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91874909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2925" y="664912"/>
            <a:ext cx="8890875" cy="743000"/>
          </a:xfrm>
          <a:effectLst/>
        </p:spPr>
        <p:txBody>
          <a:bodyPr anchor="b">
            <a:noAutofit/>
          </a:bodyPr>
          <a:lstStyle>
            <a:lvl1pPr>
              <a:defRPr sz="5000"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2461632" y="1828300"/>
            <a:ext cx="4282068" cy="4351338"/>
          </a:xfrm>
        </p:spPr>
        <p:txBody>
          <a:bodyPr>
            <a:normAutofit/>
          </a:bodyPr>
          <a:lstStyle>
            <a:lvl1pPr marL="341313" indent="-341313">
              <a:buFont typeface="+mj-lt"/>
              <a:buAutoNum type="arabicPeriod"/>
              <a:defRPr sz="2400"/>
            </a:lvl1pPr>
            <a:lvl2pPr marL="682625" indent="-341313" defTabSz="914400">
              <a:buFont typeface="+mj-lt"/>
              <a:buAutoNum type="alphaLcPeriod"/>
              <a:defRPr sz="2400"/>
            </a:lvl2pPr>
            <a:lvl3pPr marL="1085850" indent="-403225">
              <a:buFont typeface="+mj-lt"/>
              <a:buAutoNum type="romanLcPeriod"/>
              <a:defRPr sz="2400"/>
            </a:lvl3pPr>
            <a:lvl4pPr marL="1085850" indent="0">
              <a:buFont typeface="+mj-lt"/>
              <a:buNone/>
              <a:defRPr sz="2400"/>
            </a:lvl4pPr>
            <a:lvl5pPr marL="1547812" indent="0">
              <a:buFont typeface="+mj-lt"/>
              <a:buNone/>
              <a:defRPr sz="2400"/>
            </a:lvl5pPr>
          </a:lstStyle>
          <a:p>
            <a:pPr lvl="0"/>
            <a:r>
              <a:rPr lang="en-US" dirty="0" smtClean="0"/>
              <a:t>Click to edit Master text styles</a:t>
            </a:r>
          </a:p>
          <a:p>
            <a:pPr lvl="1"/>
            <a:r>
              <a:rPr lang="en-US" dirty="0" smtClean="0"/>
              <a:t>Second level</a:t>
            </a:r>
          </a:p>
          <a:p>
            <a:pPr lvl="2"/>
            <a:r>
              <a:rPr lang="en-US" dirty="0" smtClean="0"/>
              <a:t>Third level</a:t>
            </a:r>
          </a:p>
          <a:p>
            <a:pPr lvl="4"/>
            <a:r>
              <a:rPr lang="en-US" dirty="0" smtClean="0"/>
              <a:t>                                                                                                                                                                                                                                                                                                                                                             </a:t>
            </a:r>
          </a:p>
        </p:txBody>
      </p:sp>
      <p:sp>
        <p:nvSpPr>
          <p:cNvPr id="12" name="Content Placeholder 2"/>
          <p:cNvSpPr>
            <a:spLocks noGrp="1"/>
          </p:cNvSpPr>
          <p:nvPr>
            <p:ph sz="half" idx="13"/>
          </p:nvPr>
        </p:nvSpPr>
        <p:spPr>
          <a:xfrm>
            <a:off x="7071732" y="1828300"/>
            <a:ext cx="4282068" cy="4351338"/>
          </a:xfrm>
        </p:spPr>
        <p:txBody>
          <a:bodyPr>
            <a:normAutofit/>
          </a:bodyPr>
          <a:lstStyle>
            <a:lvl1pPr marL="341313" indent="-341313">
              <a:buFont typeface="+mj-lt"/>
              <a:buAutoNum type="arabicPeriod"/>
              <a:defRPr lang="en-US" dirty="0" smtClean="0"/>
            </a:lvl1pPr>
            <a:lvl2pPr marL="682625" indent="-341313" defTabSz="914400">
              <a:buFont typeface="+mj-lt"/>
              <a:buAutoNum type="alphaLcPeriod"/>
              <a:defRPr lang="en-US" dirty="0" smtClean="0"/>
            </a:lvl2pPr>
            <a:lvl3pPr marL="1085850" indent="-403225">
              <a:buFont typeface="+mj-lt"/>
              <a:buAutoNum type="romanLcPeriod"/>
              <a:defRPr lang="en-US" dirty="0" smtClean="0"/>
            </a:lvl3pPr>
            <a:lvl4pPr marL="1085850" indent="0">
              <a:buFont typeface="+mj-lt"/>
              <a:buNone/>
              <a:defRPr sz="2400"/>
            </a:lvl4pPr>
            <a:lvl5pPr marL="1547812" indent="0">
              <a:buFont typeface="+mj-lt"/>
              <a:buNone/>
              <a:defRPr lang="en-US" dirty="0" smtClean="0"/>
            </a:lvl5pPr>
          </a:lstStyle>
          <a:p>
            <a:pPr lvl="0"/>
            <a:r>
              <a:rPr lang="en-US" dirty="0" smtClean="0"/>
              <a:t>Click to edit Master text styles</a:t>
            </a:r>
          </a:p>
          <a:p>
            <a:pPr lvl="1"/>
            <a:r>
              <a:rPr lang="en-US" dirty="0" smtClean="0"/>
              <a:t>Second level</a:t>
            </a:r>
          </a:p>
          <a:p>
            <a:pPr lvl="2"/>
            <a:r>
              <a:rPr lang="en-US" dirty="0" smtClean="0"/>
              <a:t>Third level</a:t>
            </a:r>
          </a:p>
          <a:p>
            <a:pPr lvl="4"/>
            <a:r>
              <a:rPr lang="en-US" dirty="0" smtClean="0"/>
              <a:t>                                                                                                                                                                                                                                                                                                                                                             </a:t>
            </a:r>
          </a:p>
        </p:txBody>
      </p:sp>
      <p:sp>
        <p:nvSpPr>
          <p:cNvPr id="5" name="Date Placeholder 4"/>
          <p:cNvSpPr>
            <a:spLocks noGrp="1"/>
          </p:cNvSpPr>
          <p:nvPr>
            <p:ph type="dt" sz="half" idx="10"/>
          </p:nvPr>
        </p:nvSpPr>
        <p:spPr/>
        <p:txBody>
          <a:bodyPr/>
          <a:lstStyle>
            <a:lvl1pPr algn="ctr">
              <a:defRPr>
                <a:solidFill>
                  <a:srgbClr val="0070C0"/>
                </a:solidFill>
              </a:defRPr>
            </a:lvl1pPr>
          </a:lstStyle>
          <a:p>
            <a:fld id="{F02C74FB-CE25-48DE-A143-BD6758A50EB0}" type="datetime1">
              <a:rPr lang="en-US" smtClean="0"/>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64D530-B60B-4A5A-91C0-C766C58A4783}" type="slidenum">
              <a:rPr lang="en-US" smtClean="0"/>
              <a:t>‹#›</a:t>
            </a:fld>
            <a:endParaRPr lang="en-US" dirty="0"/>
          </a:p>
        </p:txBody>
      </p:sp>
      <p:cxnSp>
        <p:nvCxnSpPr>
          <p:cNvPr id="10" name="Line 9"/>
          <p:cNvCxnSpPr/>
          <p:nvPr userDrawn="1"/>
        </p:nvCxnSpPr>
        <p:spPr>
          <a:xfrm>
            <a:off x="2462925" y="1475278"/>
            <a:ext cx="8890875" cy="20096"/>
          </a:xfrm>
          <a:prstGeom prst="line">
            <a:avLst/>
          </a:prstGeom>
          <a:ln w="5715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9153347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1507525" y="43999"/>
            <a:ext cx="9846276" cy="1325563"/>
          </a:xfrm>
        </p:spPr>
        <p:txBody>
          <a:bodyPr/>
          <a:lstStyle>
            <a:lvl1pPr>
              <a:defRPr>
                <a:solidFill>
                  <a:schemeClr val="bg1"/>
                </a:solidFill>
              </a:defRPr>
            </a:lvl1pPr>
          </a:lstStyle>
          <a:p>
            <a:r>
              <a:rPr lang="en-US" dirty="0" smtClean="0"/>
              <a:t>Click to edit Master title style</a:t>
            </a:r>
            <a:endParaRPr lang="en-US" dirty="0"/>
          </a:p>
        </p:txBody>
      </p:sp>
      <p:sp>
        <p:nvSpPr>
          <p:cNvPr id="7" name="Chart Placeholder 6"/>
          <p:cNvSpPr>
            <a:spLocks noGrp="1"/>
          </p:cNvSpPr>
          <p:nvPr>
            <p:ph type="chart" sz="quarter" idx="13" hasCustomPrompt="1"/>
          </p:nvPr>
        </p:nvSpPr>
        <p:spPr>
          <a:xfrm>
            <a:off x="1507524" y="405735"/>
            <a:ext cx="9846276" cy="5747207"/>
          </a:xfrm>
        </p:spPr>
        <p:txBody>
          <a:bodyPr anchor="ctr"/>
          <a:lstStyle>
            <a:lvl1pPr algn="ctr">
              <a:defRPr/>
            </a:lvl1pPr>
          </a:lstStyle>
          <a:p>
            <a:r>
              <a:rPr lang="en-US" dirty="0" smtClean="0"/>
              <a:t> </a:t>
            </a:r>
            <a:endParaRPr lang="en-US" dirty="0"/>
          </a:p>
        </p:txBody>
      </p:sp>
      <p:sp>
        <p:nvSpPr>
          <p:cNvPr id="3" name="Date Placeholder 2"/>
          <p:cNvSpPr>
            <a:spLocks noGrp="1"/>
          </p:cNvSpPr>
          <p:nvPr>
            <p:ph type="dt" sz="half" idx="10"/>
          </p:nvPr>
        </p:nvSpPr>
        <p:spPr>
          <a:xfrm>
            <a:off x="1207363" y="6356353"/>
            <a:ext cx="1692676" cy="365125"/>
          </a:xfrm>
        </p:spPr>
        <p:txBody>
          <a:bodyPr/>
          <a:lstStyle/>
          <a:p>
            <a:fld id="{EEF6DF9E-CEC3-4EDF-B8D7-19A4D5AE3A27}" type="datetime1">
              <a:rPr lang="en-US" smtClean="0"/>
              <a:t>1/11/2018</a:t>
            </a:fld>
            <a:endParaRPr lang="en-US" dirty="0"/>
          </a:p>
        </p:txBody>
      </p:sp>
      <p:sp>
        <p:nvSpPr>
          <p:cNvPr id="4" name="Footer Placeholder 3"/>
          <p:cNvSpPr>
            <a:spLocks noGrp="1"/>
          </p:cNvSpPr>
          <p:nvPr>
            <p:ph type="ftr" sz="quarter" idx="11"/>
          </p:nvPr>
        </p:nvSpPr>
        <p:spPr>
          <a:xfrm>
            <a:off x="3184124" y="6356353"/>
            <a:ext cx="6285389" cy="365125"/>
          </a:xfrm>
        </p:spPr>
        <p:txBody>
          <a:bodyPr/>
          <a:lstStyle/>
          <a:p>
            <a:endParaRPr lang="en-US" dirty="0"/>
          </a:p>
        </p:txBody>
      </p:sp>
      <p:sp>
        <p:nvSpPr>
          <p:cNvPr id="5" name="Slide Number Placeholder 4"/>
          <p:cNvSpPr>
            <a:spLocks noGrp="1"/>
          </p:cNvSpPr>
          <p:nvPr>
            <p:ph type="sldNum" sz="quarter" idx="12"/>
          </p:nvPr>
        </p:nvSpPr>
        <p:spPr>
          <a:xfrm>
            <a:off x="9753600" y="6356353"/>
            <a:ext cx="16002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43257051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ide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1543050" y="393563"/>
            <a:ext cx="9810749" cy="679904"/>
          </a:xfrm>
        </p:spPr>
        <p:txBody>
          <a:bodyPr/>
          <a:lstStyle>
            <a:lvl1pPr>
              <a:defRPr sz="3200" b="1">
                <a:solidFill>
                  <a:schemeClr val="tx1"/>
                </a:solidFill>
              </a:defRPr>
            </a:lvl1pPr>
          </a:lstStyle>
          <a:p>
            <a:r>
              <a:rPr lang="en-US" dirty="0" smtClean="0"/>
              <a:t>Click to edit Master title style</a:t>
            </a:r>
            <a:endParaRPr lang="en-US" dirty="0"/>
          </a:p>
        </p:txBody>
      </p:sp>
      <p:sp>
        <p:nvSpPr>
          <p:cNvPr id="8" name="Content Placeholder 5"/>
          <p:cNvSpPr>
            <a:spLocks noGrp="1"/>
          </p:cNvSpPr>
          <p:nvPr>
            <p:ph sz="quarter" idx="13"/>
          </p:nvPr>
        </p:nvSpPr>
        <p:spPr>
          <a:xfrm>
            <a:off x="1543050" y="1322388"/>
            <a:ext cx="9810749" cy="4768850"/>
          </a:xfrm>
        </p:spPr>
        <p:txBody>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 </a:t>
            </a:r>
            <a:endParaRPr lang="en-US" dirty="0"/>
          </a:p>
        </p:txBody>
      </p:sp>
      <p:sp>
        <p:nvSpPr>
          <p:cNvPr id="3" name="Date Placeholder 2"/>
          <p:cNvSpPr>
            <a:spLocks noGrp="1"/>
          </p:cNvSpPr>
          <p:nvPr>
            <p:ph type="dt" sz="half" idx="10"/>
          </p:nvPr>
        </p:nvSpPr>
        <p:spPr>
          <a:xfrm>
            <a:off x="838201" y="6356351"/>
            <a:ext cx="2743200" cy="365125"/>
          </a:xfrm>
        </p:spPr>
        <p:txBody>
          <a:bodyPr/>
          <a:lstStyle>
            <a:lvl1pPr algn="ctr">
              <a:defRPr>
                <a:solidFill>
                  <a:srgbClr val="0070C0"/>
                </a:solidFill>
              </a:defRPr>
            </a:lvl1pPr>
          </a:lstStyle>
          <a:p>
            <a:fld id="{616F2D2E-7365-452F-B71B-1D4AA1D0CB05}" type="datetime1">
              <a:rPr lang="en-US" smtClean="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902865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1543050" y="393563"/>
            <a:ext cx="9810749" cy="679904"/>
          </a:xfrm>
        </p:spPr>
        <p:txBody>
          <a:bodyPr/>
          <a:lstStyle>
            <a:lvl1pPr>
              <a:defRPr sz="3200" b="1">
                <a:solidFill>
                  <a:schemeClr val="tx1"/>
                </a:solidFill>
              </a:defRPr>
            </a:lvl1pPr>
          </a:lstStyle>
          <a:p>
            <a:r>
              <a:rPr lang="en-US" dirty="0" smtClean="0"/>
              <a:t>Click to edit Master title style</a:t>
            </a:r>
            <a:endParaRPr lang="en-US" dirty="0"/>
          </a:p>
        </p:txBody>
      </p:sp>
      <p:sp>
        <p:nvSpPr>
          <p:cNvPr id="6" name="Content Placeholder 5"/>
          <p:cNvSpPr>
            <a:spLocks noGrp="1"/>
          </p:cNvSpPr>
          <p:nvPr>
            <p:ph sz="quarter" idx="13"/>
          </p:nvPr>
        </p:nvSpPr>
        <p:spPr>
          <a:xfrm>
            <a:off x="1543051" y="1322388"/>
            <a:ext cx="4792435" cy="4768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Content Placeholder 5"/>
          <p:cNvSpPr>
            <a:spLocks noGrp="1"/>
          </p:cNvSpPr>
          <p:nvPr>
            <p:ph sz="quarter" idx="15"/>
          </p:nvPr>
        </p:nvSpPr>
        <p:spPr>
          <a:xfrm>
            <a:off x="6561364" y="1322388"/>
            <a:ext cx="4792435" cy="47688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Date Placeholder 2"/>
          <p:cNvSpPr>
            <a:spLocks noGrp="1"/>
          </p:cNvSpPr>
          <p:nvPr>
            <p:ph type="dt" sz="half" idx="10"/>
          </p:nvPr>
        </p:nvSpPr>
        <p:spPr>
          <a:xfrm>
            <a:off x="1543051" y="6356351"/>
            <a:ext cx="2038349" cy="365125"/>
          </a:xfrm>
        </p:spPr>
        <p:txBody>
          <a:bodyPr/>
          <a:lstStyle>
            <a:lvl1pPr>
              <a:defRPr>
                <a:solidFill>
                  <a:srgbClr val="0070C0"/>
                </a:solidFill>
              </a:defRPr>
            </a:lvl1pPr>
          </a:lstStyle>
          <a:p>
            <a:fld id="{80ACEEDC-7853-44D3-A8B9-339FB519F796}" type="datetime1">
              <a:rPr lang="en-US" smtClean="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201499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9"/>
            <a:ext cx="7827015" cy="906747"/>
          </a:xfrm>
          <a:ln>
            <a:noFill/>
          </a:ln>
        </p:spPr>
        <p:txBody>
          <a:bodyPr anchor="b">
            <a:noAutofit/>
          </a:bodyPr>
          <a:lstStyle>
            <a:lvl1pPr>
              <a:defRPr sz="5000" b="1">
                <a:solidFill>
                  <a:schemeClr val="bg1"/>
                </a:solidFill>
              </a:defRPr>
            </a:lvl1pPr>
          </a:lstStyle>
          <a:p>
            <a:r>
              <a:rPr lang="en-US" dirty="0" smtClean="0"/>
              <a:t>Click to edit Master title style</a:t>
            </a:r>
            <a:endParaRPr lang="en-US" dirty="0"/>
          </a:p>
        </p:txBody>
      </p:sp>
      <p:sp>
        <p:nvSpPr>
          <p:cNvPr id="27" name="Text Placeholder 26"/>
          <p:cNvSpPr>
            <a:spLocks noGrp="1"/>
          </p:cNvSpPr>
          <p:nvPr>
            <p:ph type="body" sz="quarter" idx="14"/>
          </p:nvPr>
        </p:nvSpPr>
        <p:spPr>
          <a:xfrm>
            <a:off x="836908" y="2150347"/>
            <a:ext cx="7821480" cy="3839748"/>
          </a:xfrm>
        </p:spPr>
        <p:txBody>
          <a:bodyPr>
            <a:normAutofit/>
          </a:bodyPr>
          <a:lstStyle>
            <a:lvl1pPr>
              <a:defRPr sz="2800">
                <a:solidFill>
                  <a:schemeClr val="tx2"/>
                </a:solidFill>
              </a:defRPr>
            </a:lvl1pPr>
            <a:lvl2pPr marL="457189" indent="0">
              <a:buNone/>
              <a:defRPr sz="2400">
                <a:solidFill>
                  <a:schemeClr val="tx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dirty="0" smtClean="0"/>
              <a:t>Click to edit Master text styles</a:t>
            </a:r>
          </a:p>
        </p:txBody>
      </p:sp>
      <p:sp>
        <p:nvSpPr>
          <p:cNvPr id="15" name="Picture Placeholder 14"/>
          <p:cNvSpPr>
            <a:spLocks noGrp="1"/>
          </p:cNvSpPr>
          <p:nvPr>
            <p:ph type="pic" sz="quarter" idx="13" hasCustomPrompt="1"/>
          </p:nvPr>
        </p:nvSpPr>
        <p:spPr>
          <a:xfrm>
            <a:off x="9474397" y="2544510"/>
            <a:ext cx="2071159" cy="2560053"/>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dirty="0" smtClean="0"/>
              <a:t>                                                                                                                                                                                                                                                                                                                                                                                                                                                                                                                                                                                                                                                                                                                                         </a:t>
            </a:r>
            <a:endParaRPr lang="en-US" dirty="0"/>
          </a:p>
        </p:txBody>
      </p:sp>
      <p:sp>
        <p:nvSpPr>
          <p:cNvPr id="9" name="Text Placeholder 6"/>
          <p:cNvSpPr>
            <a:spLocks noGrp="1"/>
          </p:cNvSpPr>
          <p:nvPr>
            <p:ph type="body" sz="quarter" idx="15" hasCustomPrompt="1"/>
          </p:nvPr>
        </p:nvSpPr>
        <p:spPr>
          <a:xfrm>
            <a:off x="9289102" y="5486857"/>
            <a:ext cx="2441748" cy="503238"/>
          </a:xfrm>
        </p:spPr>
        <p:txBody>
          <a:bodyPr>
            <a:normAutofit/>
          </a:bodyPr>
          <a:lstStyle>
            <a:lvl1pPr marL="0" indent="0" algn="ctr">
              <a:buNone/>
              <a:defRPr sz="2800" b="1">
                <a:solidFill>
                  <a:schemeClr val="tx1">
                    <a:lumMod val="75000"/>
                  </a:schemeClr>
                </a:solidFill>
              </a:defRPr>
            </a:lvl1pPr>
          </a:lstStyle>
          <a:p>
            <a:pPr lvl="0"/>
            <a:r>
              <a:rPr lang="en-US" dirty="0" smtClean="0"/>
              <a:t>Questions?</a:t>
            </a:r>
            <a:endParaRPr lang="en-US" dirty="0"/>
          </a:p>
        </p:txBody>
      </p:sp>
      <p:sp>
        <p:nvSpPr>
          <p:cNvPr id="4" name="Date Placeholder 3"/>
          <p:cNvSpPr>
            <a:spLocks noGrp="1"/>
          </p:cNvSpPr>
          <p:nvPr>
            <p:ph type="dt" sz="half" idx="10"/>
          </p:nvPr>
        </p:nvSpPr>
        <p:spPr/>
        <p:txBody>
          <a:bodyPr/>
          <a:lstStyle>
            <a:lvl1pPr>
              <a:defRPr>
                <a:solidFill>
                  <a:srgbClr val="0070C0"/>
                </a:solidFill>
              </a:defRPr>
            </a:lvl1pPr>
          </a:lstStyle>
          <a:p>
            <a:fld id="{A9856216-9C06-4E5F-81B4-DF89A8274439}" type="datetime1">
              <a:rPr lang="en-US" smtClean="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7999026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79290" y="2887965"/>
            <a:ext cx="5001611" cy="1114960"/>
          </a:xfrm>
        </p:spPr>
        <p:txBody>
          <a:bodyPr anchor="b">
            <a:normAutofit/>
          </a:bodyPr>
          <a:lstStyle>
            <a:lvl1pPr algn="l">
              <a:defRPr sz="7000" b="1" baseline="0">
                <a:solidFill>
                  <a:schemeClr val="tx1"/>
                </a:solidFill>
              </a:defRPr>
            </a:lvl1pPr>
          </a:lstStyle>
          <a:p>
            <a:r>
              <a:rPr lang="en-US" dirty="0" smtClean="0"/>
              <a:t>Thank you</a:t>
            </a:r>
            <a:endParaRPr lang="en-US" dirty="0"/>
          </a:p>
        </p:txBody>
      </p:sp>
      <p:sp>
        <p:nvSpPr>
          <p:cNvPr id="7" name="Text Placeholder 6"/>
          <p:cNvSpPr>
            <a:spLocks noGrp="1"/>
          </p:cNvSpPr>
          <p:nvPr>
            <p:ph type="body" sz="quarter" idx="13"/>
          </p:nvPr>
        </p:nvSpPr>
        <p:spPr>
          <a:xfrm>
            <a:off x="1979290" y="4554842"/>
            <a:ext cx="6841346" cy="1315016"/>
          </a:xfrm>
        </p:spPr>
        <p:txBody>
          <a:bodyPr>
            <a:normAutofit/>
          </a:bodyPr>
          <a:lstStyle>
            <a:lvl1pPr marL="0" indent="0" algn="l">
              <a:buNone/>
              <a:defRPr sz="2400" b="1">
                <a:solidFill>
                  <a:schemeClr val="tx2"/>
                </a:solidFill>
              </a:defRPr>
            </a:lvl1pPr>
          </a:lstStyle>
          <a:p>
            <a:pPr lvl="0"/>
            <a:r>
              <a:rPr lang="en-US" dirty="0" smtClean="0"/>
              <a:t>Click to edit Master text styles</a:t>
            </a:r>
          </a:p>
        </p:txBody>
      </p:sp>
      <p:sp>
        <p:nvSpPr>
          <p:cNvPr id="3" name="Date Placeholder 2"/>
          <p:cNvSpPr>
            <a:spLocks noGrp="1"/>
          </p:cNvSpPr>
          <p:nvPr>
            <p:ph type="dt" sz="half" idx="10"/>
          </p:nvPr>
        </p:nvSpPr>
        <p:spPr/>
        <p:txBody>
          <a:bodyPr/>
          <a:lstStyle>
            <a:lvl1pPr>
              <a:defRPr>
                <a:solidFill>
                  <a:srgbClr val="0070C0"/>
                </a:solidFill>
              </a:defRPr>
            </a:lvl1pPr>
          </a:lstStyle>
          <a:p>
            <a:fld id="{D0FFB06E-4896-4CC2-A235-F63E2258FDDB}" type="datetime1">
              <a:rPr lang="en-US" smtClean="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64D530-B60B-4A5A-91C0-C766C58A4783}" type="slidenum">
              <a:rPr lang="en-US" smtClean="0"/>
              <a:t>‹#›</a:t>
            </a:fld>
            <a:endParaRPr lang="en-US" dirty="0"/>
          </a:p>
        </p:txBody>
      </p:sp>
      <p:cxnSp>
        <p:nvCxnSpPr>
          <p:cNvPr id="13" name="Line 12"/>
          <p:cNvCxnSpPr/>
          <p:nvPr userDrawn="1"/>
        </p:nvCxnSpPr>
        <p:spPr>
          <a:xfrm>
            <a:off x="838199" y="4277571"/>
            <a:ext cx="10515600" cy="2625"/>
          </a:xfrm>
          <a:prstGeom prst="line">
            <a:avLst/>
          </a:prstGeom>
          <a:ln w="38100">
            <a:solidFill>
              <a:schemeClr val="accent1"/>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33170085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lumMod val="40000"/>
                    <a:lumOff val="60000"/>
                  </a:schemeClr>
                </a:solidFill>
              </a:defRPr>
            </a:lvl1pPr>
          </a:lstStyle>
          <a:p>
            <a:fld id="{172EF97F-B4CE-4E26-86B2-1A0FE211578B}" type="datetime1">
              <a:rPr lang="en-US" smtClean="0"/>
              <a:t>1/11/2018</a:t>
            </a:fld>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lumMod val="40000"/>
                    <a:lumOff val="60000"/>
                  </a:schemeClr>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2728656104"/>
      </p:ext>
    </p:extLst>
  </p:cSld>
  <p:clrMap bg1="lt1" tx1="dk1" bg2="lt2" tx2="dk2" accent1="accent1" accent2="accent2" accent3="accent3" accent4="accent4" accent5="accent5" accent6="accent6" hlink="hlink" folHlink="folHlink"/>
  <p:sldLayoutIdLst>
    <p:sldLayoutId id="2147483685" r:id="rId1"/>
    <p:sldLayoutId id="2147483684" r:id="rId2"/>
    <p:sldLayoutId id="2147483682" r:id="rId3"/>
    <p:sldLayoutId id="2147483680" r:id="rId4"/>
    <p:sldLayoutId id="2147483711" r:id="rId5"/>
    <p:sldLayoutId id="2147483681" r:id="rId6"/>
    <p:sldLayoutId id="2147483699" r:id="rId7"/>
    <p:sldLayoutId id="2147483712" r:id="rId8"/>
    <p:sldLayoutId id="2147483700" r:id="rId9"/>
    <p:sldLayoutId id="2147483679" r:id="rId10"/>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5000" kern="1200">
          <a:solidFill>
            <a:schemeClr val="bg1"/>
          </a:solidFill>
          <a:latin typeface="Rockwell" panose="020606030202050204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11899"/>
            <a:ext cx="2743200" cy="365125"/>
          </a:xfrm>
          <a:prstGeom prst="rect">
            <a:avLst/>
          </a:prstGeom>
        </p:spPr>
        <p:txBody>
          <a:bodyPr vert="horz" lIns="91440" tIns="45720" rIns="91440" bIns="45720" rtlCol="0" anchor="ctr"/>
          <a:lstStyle>
            <a:lvl1pPr algn="l">
              <a:defRPr sz="1200">
                <a:solidFill>
                  <a:schemeClr val="accent6">
                    <a:lumMod val="50000"/>
                  </a:schemeClr>
                </a:solidFill>
              </a:defRPr>
            </a:lvl1pPr>
          </a:lstStyle>
          <a:p>
            <a:fld id="{A80E4A14-812E-4A1A-8221-661FF6BAB573}" type="datetime1">
              <a:rPr lang="en-US" smtClean="0">
                <a:solidFill>
                  <a:srgbClr val="0070C0"/>
                </a:solidFill>
              </a:rPr>
              <a:t>1/11/2018</a:t>
            </a:fld>
            <a:r>
              <a:rPr lang="en-US" smtClean="0">
                <a:solidFill>
                  <a:srgbClr val="0070C0"/>
                </a:solidFill>
              </a:rPr>
              <a:t>  </a:t>
            </a:r>
            <a:r>
              <a:rPr lang="en-US" smtClean="0"/>
              <a:t>                                                                                                                                                                 </a:t>
            </a:r>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70C0"/>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aseline="0">
                <a:solidFill>
                  <a:schemeClr val="accent4">
                    <a:lumMod val="50000"/>
                  </a:schemeClr>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393707858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6" r:id="rId4"/>
    <p:sldLayoutId id="2147483705" r:id="rId5"/>
    <p:sldLayoutId id="2147483713" r:id="rId6"/>
    <p:sldLayoutId id="2147483716" r:id="rId7"/>
    <p:sldLayoutId id="2147483708" r:id="rId8"/>
    <p:sldLayoutId id="2147483714" r:id="rId9"/>
    <p:sldLayoutId id="2147483709" r:id="rId10"/>
    <p:sldLayoutId id="2147483710"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5000" kern="1200">
          <a:solidFill>
            <a:schemeClr val="tx1"/>
          </a:solidFill>
          <a:latin typeface="Rockwell" panose="020606030202050204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medicaid.gov/Medicaid-CHIP-Program-Information/By-Topics/Waivers/1115/downloads/fl/fl-medicaid-reform-ca.pdf"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4000" dirty="0" smtClean="0"/>
              <a:t>1115 </a:t>
            </a:r>
            <a:r>
              <a:rPr lang="en-US" sz="4000" dirty="0"/>
              <a:t>Demonstration Waiver </a:t>
            </a:r>
            <a:r>
              <a:rPr lang="en-US" sz="4000" dirty="0" smtClean="0"/>
              <a:t>Extension Summary</a:t>
            </a:r>
            <a:br>
              <a:rPr lang="en-US" sz="4000" dirty="0" smtClean="0"/>
            </a:br>
            <a:endParaRPr lang="en-US" sz="4000" dirty="0"/>
          </a:p>
        </p:txBody>
      </p:sp>
      <p:sp>
        <p:nvSpPr>
          <p:cNvPr id="6" name="Subtitle 5"/>
          <p:cNvSpPr>
            <a:spLocks noGrp="1"/>
          </p:cNvSpPr>
          <p:nvPr>
            <p:ph type="subTitle" idx="1"/>
          </p:nvPr>
        </p:nvSpPr>
        <p:spPr>
          <a:xfrm>
            <a:off x="3368229" y="4906338"/>
            <a:ext cx="7664860" cy="845875"/>
          </a:xfrm>
        </p:spPr>
        <p:txBody>
          <a:bodyPr>
            <a:normAutofit/>
          </a:bodyPr>
          <a:lstStyle/>
          <a:p>
            <a:r>
              <a:rPr lang="en-US" sz="2400" dirty="0" smtClean="0"/>
              <a:t>Health and Human Services Commission</a:t>
            </a:r>
            <a:endParaRPr lang="en-US" sz="2400" dirty="0"/>
          </a:p>
        </p:txBody>
      </p:sp>
      <p:sp>
        <p:nvSpPr>
          <p:cNvPr id="7" name="TextBox 6"/>
          <p:cNvSpPr txBox="1"/>
          <p:nvPr/>
        </p:nvSpPr>
        <p:spPr>
          <a:xfrm>
            <a:off x="4499806" y="6248400"/>
            <a:ext cx="3200400" cy="369332"/>
          </a:xfrm>
          <a:prstGeom prst="rect">
            <a:avLst/>
          </a:prstGeom>
          <a:noFill/>
        </p:spPr>
        <p:txBody>
          <a:bodyPr wrap="square" rtlCol="0">
            <a:spAutoFit/>
          </a:bodyPr>
          <a:lstStyle/>
          <a:p>
            <a:pPr algn="ctr" fontAlgn="auto">
              <a:spcBef>
                <a:spcPct val="20000"/>
              </a:spcBef>
              <a:spcAft>
                <a:spcPts val="0"/>
              </a:spcAft>
            </a:pPr>
            <a:r>
              <a:rPr lang="en-US" sz="1800" b="1" dirty="0" smtClean="0">
                <a:solidFill>
                  <a:srgbClr val="FFC000"/>
                </a:solidFill>
                <a:latin typeface="Verdana" panose="020B0604030504040204" pitchFamily="34" charset="0"/>
                <a:ea typeface="Verdana" panose="020B0604030504040204" pitchFamily="34" charset="0"/>
                <a:cs typeface="Verdana" panose="020B0604030504040204" pitchFamily="34" charset="0"/>
              </a:rPr>
              <a:t>January 11, 2018</a:t>
            </a:r>
            <a:endParaRPr lang="en-US" sz="1800" b="1" dirty="0">
              <a:solidFill>
                <a:srgbClr val="FFC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79546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1115 Extension Overview</a:t>
            </a:r>
            <a:endParaRPr lang="en-US" dirty="0"/>
          </a:p>
        </p:txBody>
      </p:sp>
      <p:sp>
        <p:nvSpPr>
          <p:cNvPr id="3" name="Content Placeholder 2"/>
          <p:cNvSpPr>
            <a:spLocks noGrp="1"/>
          </p:cNvSpPr>
          <p:nvPr>
            <p:ph sz="half" idx="1"/>
          </p:nvPr>
        </p:nvSpPr>
        <p:spPr>
          <a:xfrm>
            <a:off x="2461631" y="2059460"/>
            <a:ext cx="8389751" cy="3591698"/>
          </a:xfrm>
        </p:spPr>
        <p:txBody>
          <a:bodyPr/>
          <a:lstStyle/>
          <a:p>
            <a:pPr marL="0" indent="0">
              <a:buNone/>
            </a:pPr>
            <a:r>
              <a:rPr lang="en-US" dirty="0" smtClean="0"/>
              <a:t>Budget Neutrality (handout)</a:t>
            </a:r>
          </a:p>
          <a:p>
            <a:pPr marL="0" indent="0">
              <a:buNone/>
            </a:pPr>
            <a:endParaRPr lang="en-US" dirty="0" smtClean="0"/>
          </a:p>
          <a:p>
            <a:pPr marL="684212" lvl="1" indent="-342900">
              <a:buFont typeface="Arial" panose="020B0604020202020204" pitchFamily="34" charset="0"/>
              <a:buChar char="•"/>
            </a:pPr>
            <a:r>
              <a:rPr lang="en-US" dirty="0" smtClean="0"/>
              <a:t>Uncompensated Care pool funding</a:t>
            </a:r>
          </a:p>
          <a:p>
            <a:pPr marL="684212" lvl="1" indent="-342900">
              <a:buFont typeface="Arial" panose="020B0604020202020204" pitchFamily="34" charset="0"/>
              <a:buChar char="•"/>
            </a:pPr>
            <a:endParaRPr lang="en-US" dirty="0" smtClean="0"/>
          </a:p>
          <a:p>
            <a:pPr marL="684212" lvl="1" indent="-342900">
              <a:buFont typeface="Arial" panose="020B0604020202020204" pitchFamily="34" charset="0"/>
              <a:buChar char="•"/>
            </a:pPr>
            <a:r>
              <a:rPr lang="en-US" dirty="0" smtClean="0"/>
              <a:t>Delivery System Reform Incentive Payments (DSRIP) pool funding</a:t>
            </a:r>
          </a:p>
          <a:p>
            <a:pPr marL="684212" lvl="1"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3264D530-B60B-4A5A-91C0-C766C58A4783}" type="slidenum">
              <a:rPr lang="en-US" smtClean="0"/>
              <a:t>2</a:t>
            </a:fld>
            <a:endParaRPr lang="en-US" dirty="0"/>
          </a:p>
        </p:txBody>
      </p:sp>
    </p:spTree>
    <p:extLst>
      <p:ext uri="{BB962C8B-B14F-4D97-AF65-F5344CB8AC3E}">
        <p14:creationId xmlns:p14="http://schemas.microsoft.com/office/powerpoint/2010/main" val="666606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Uncompensated Care Pool &amp; Payments</a:t>
            </a:r>
            <a:endParaRPr lang="en-US" dirty="0"/>
          </a:p>
        </p:txBody>
      </p:sp>
      <p:sp>
        <p:nvSpPr>
          <p:cNvPr id="3" name="Content Placeholder 2"/>
          <p:cNvSpPr>
            <a:spLocks noGrp="1"/>
          </p:cNvSpPr>
          <p:nvPr>
            <p:ph sz="half" idx="1"/>
          </p:nvPr>
        </p:nvSpPr>
        <p:spPr>
          <a:xfrm>
            <a:off x="2461631" y="1681843"/>
            <a:ext cx="8389751" cy="4842525"/>
          </a:xfrm>
        </p:spPr>
        <p:txBody>
          <a:bodyPr>
            <a:normAutofit fontScale="77500" lnSpcReduction="20000"/>
          </a:bodyPr>
          <a:lstStyle/>
          <a:p>
            <a:pPr marL="0" indent="0">
              <a:buNone/>
            </a:pPr>
            <a:r>
              <a:rPr lang="en-US" sz="2800" dirty="0" smtClean="0"/>
              <a:t>Payment Protocol &amp; Rules development timeline</a:t>
            </a:r>
          </a:p>
          <a:p>
            <a:pPr marL="0" indent="0">
              <a:buNone/>
            </a:pPr>
            <a:endParaRPr lang="en-US" sz="1300" dirty="0" smtClean="0"/>
          </a:p>
          <a:p>
            <a:pPr marL="684212" lvl="1" indent="-342900">
              <a:buFont typeface="Arial" panose="020B0604020202020204" pitchFamily="34" charset="0"/>
              <a:buChar char="•"/>
            </a:pPr>
            <a:r>
              <a:rPr lang="en-US" sz="2200" dirty="0" smtClean="0"/>
              <a:t>Draft </a:t>
            </a:r>
            <a:r>
              <a:rPr lang="en-US" sz="2200" dirty="0"/>
              <a:t>UC protocol is due to CMS by March 30, 2018.  Approval expected in 90 </a:t>
            </a:r>
            <a:r>
              <a:rPr lang="en-US" sz="2200" dirty="0" smtClean="0"/>
              <a:t>days.</a:t>
            </a:r>
          </a:p>
          <a:p>
            <a:pPr marL="341312" lvl="1" indent="0">
              <a:buNone/>
            </a:pPr>
            <a:endParaRPr lang="en-US" sz="2200" dirty="0"/>
          </a:p>
          <a:p>
            <a:pPr marL="684212" lvl="1" indent="-342900">
              <a:buFont typeface="Arial" panose="020B0604020202020204" pitchFamily="34" charset="0"/>
              <a:buChar char="•"/>
            </a:pPr>
            <a:r>
              <a:rPr lang="en-US" sz="2200" dirty="0" smtClean="0"/>
              <a:t>Draft </a:t>
            </a:r>
            <a:r>
              <a:rPr lang="en-US" sz="2200" dirty="0"/>
              <a:t>Texas Administrative Code rule on UC payments to be published by July 31, </a:t>
            </a:r>
            <a:r>
              <a:rPr lang="en-US" sz="2200" dirty="0" smtClean="0"/>
              <a:t>2018.</a:t>
            </a:r>
          </a:p>
          <a:p>
            <a:pPr marL="341312" lvl="1" indent="0">
              <a:buNone/>
            </a:pPr>
            <a:endParaRPr lang="en-US" sz="2200" dirty="0" smtClean="0"/>
          </a:p>
          <a:p>
            <a:pPr marL="684212" lvl="1" indent="-342900">
              <a:buFont typeface="Arial" panose="020B0604020202020204" pitchFamily="34" charset="0"/>
              <a:buChar char="•"/>
            </a:pPr>
            <a:r>
              <a:rPr lang="en-US" sz="2200" dirty="0" smtClean="0"/>
              <a:t>Revised </a:t>
            </a:r>
            <a:r>
              <a:rPr lang="en-US" sz="2200" dirty="0"/>
              <a:t>draft UC applications to CMS by May 1, 2019.  Approval required by August 31, </a:t>
            </a:r>
            <a:r>
              <a:rPr lang="en-US" sz="2200" dirty="0" smtClean="0"/>
              <a:t>2019.</a:t>
            </a:r>
          </a:p>
          <a:p>
            <a:pPr marL="341312" lvl="1" indent="0">
              <a:buNone/>
            </a:pPr>
            <a:endParaRPr lang="en-US" sz="2200" dirty="0" smtClean="0"/>
          </a:p>
          <a:p>
            <a:pPr marL="684212" lvl="1" indent="-342900">
              <a:buFont typeface="Arial" panose="020B0604020202020204" pitchFamily="34" charset="0"/>
              <a:buChar char="•"/>
            </a:pPr>
            <a:r>
              <a:rPr lang="en-US" sz="2200" dirty="0" smtClean="0"/>
              <a:t>Revised </a:t>
            </a:r>
            <a:r>
              <a:rPr lang="en-US" sz="2200" dirty="0"/>
              <a:t>UC protocol to be implemented by October 1, </a:t>
            </a:r>
            <a:r>
              <a:rPr lang="en-US" sz="2200" dirty="0" smtClean="0"/>
              <a:t>2019.</a:t>
            </a:r>
          </a:p>
          <a:p>
            <a:pPr marL="341312" lvl="1" indent="0">
              <a:buNone/>
            </a:pPr>
            <a:endParaRPr lang="en-US" sz="2200" dirty="0" smtClean="0"/>
          </a:p>
          <a:p>
            <a:pPr marL="684212" lvl="1" indent="-342900">
              <a:buFont typeface="Arial" panose="020B0604020202020204" pitchFamily="34" charset="0"/>
              <a:buChar char="•"/>
            </a:pPr>
            <a:r>
              <a:rPr lang="en-US" sz="2200" dirty="0" smtClean="0"/>
              <a:t>Final </a:t>
            </a:r>
            <a:r>
              <a:rPr lang="en-US" sz="2200" dirty="0"/>
              <a:t>Texas Administrative Code rule on UC payments to be published by January 30, 2019, and effective by September 30, </a:t>
            </a:r>
            <a:r>
              <a:rPr lang="en-US" sz="2200" dirty="0" smtClean="0"/>
              <a:t>2019.</a:t>
            </a:r>
          </a:p>
          <a:p>
            <a:pPr marL="341312" lvl="1" indent="0">
              <a:buNone/>
            </a:pPr>
            <a:endParaRPr lang="en-US" sz="2200" dirty="0" smtClean="0"/>
          </a:p>
          <a:p>
            <a:pPr marL="684212" lvl="1" indent="-342900">
              <a:buFont typeface="Arial" panose="020B0604020202020204" pitchFamily="34" charset="0"/>
              <a:buChar char="•"/>
            </a:pPr>
            <a:r>
              <a:rPr lang="en-US" sz="2200" dirty="0" smtClean="0"/>
              <a:t>Failure </a:t>
            </a:r>
            <a:r>
              <a:rPr lang="en-US" sz="2200" dirty="0"/>
              <a:t>to meet any of these deadlines will result in a 20% reduction in expenditure authority from the UC pool for the program year.  The reductions are cumulative</a:t>
            </a:r>
            <a:r>
              <a:rPr lang="en-US" sz="2200" dirty="0" smtClean="0"/>
              <a:t>.</a:t>
            </a:r>
            <a:endParaRPr lang="en-US" sz="2200" dirty="0"/>
          </a:p>
        </p:txBody>
      </p:sp>
      <p:sp>
        <p:nvSpPr>
          <p:cNvPr id="4" name="Slide Number Placeholder 3"/>
          <p:cNvSpPr>
            <a:spLocks noGrp="1"/>
          </p:cNvSpPr>
          <p:nvPr>
            <p:ph type="sldNum" sz="quarter" idx="12"/>
          </p:nvPr>
        </p:nvSpPr>
        <p:spPr/>
        <p:txBody>
          <a:bodyPr/>
          <a:lstStyle/>
          <a:p>
            <a:fld id="{3264D530-B60B-4A5A-91C0-C766C58A4783}" type="slidenum">
              <a:rPr lang="en-US" smtClean="0"/>
              <a:t>3</a:t>
            </a:fld>
            <a:endParaRPr lang="en-US" dirty="0"/>
          </a:p>
        </p:txBody>
      </p:sp>
    </p:spTree>
    <p:extLst>
      <p:ext uri="{BB962C8B-B14F-4D97-AF65-F5344CB8AC3E}">
        <p14:creationId xmlns:p14="http://schemas.microsoft.com/office/powerpoint/2010/main" val="4095543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Uncompensated Care Pool &amp; Payments</a:t>
            </a:r>
          </a:p>
        </p:txBody>
      </p:sp>
      <p:sp>
        <p:nvSpPr>
          <p:cNvPr id="3" name="Content Placeholder 2"/>
          <p:cNvSpPr>
            <a:spLocks noGrp="1"/>
          </p:cNvSpPr>
          <p:nvPr>
            <p:ph sz="half" idx="1"/>
          </p:nvPr>
        </p:nvSpPr>
        <p:spPr>
          <a:xfrm>
            <a:off x="2461631" y="1681843"/>
            <a:ext cx="8389751" cy="4674508"/>
          </a:xfrm>
        </p:spPr>
        <p:txBody>
          <a:bodyPr>
            <a:normAutofit fontScale="92500"/>
          </a:bodyPr>
          <a:lstStyle/>
          <a:p>
            <a:pPr marL="0" indent="0">
              <a:buNone/>
            </a:pPr>
            <a:r>
              <a:rPr lang="en-US" sz="2600" dirty="0" smtClean="0"/>
              <a:t>Allowable costs and payments (S-10)</a:t>
            </a:r>
          </a:p>
          <a:p>
            <a:pPr marL="0" indent="0">
              <a:buNone/>
            </a:pPr>
            <a:endParaRPr lang="en-US" sz="1100" dirty="0" smtClean="0"/>
          </a:p>
          <a:p>
            <a:pPr marL="684212" lvl="1" indent="-342900">
              <a:buFont typeface="Arial" panose="020B0604020202020204" pitchFamily="34" charset="0"/>
              <a:buChar char="•"/>
            </a:pPr>
            <a:r>
              <a:rPr lang="en-US" dirty="0" smtClean="0"/>
              <a:t>Beginning </a:t>
            </a:r>
            <a:r>
              <a:rPr lang="en-US" dirty="0"/>
              <a:t>in DY 9, UC pool payments will be based on charity costs incurred by qualifying providers and must exclude amounts for Medicaid shortfall as CMS prefers that reimbursement rates be adequate to cover Medicaid costs.  Providers receiving both DSH and UC payments cannot be paid more than total eligible uncompensated costs</a:t>
            </a:r>
            <a:r>
              <a:rPr lang="en-US" dirty="0" smtClean="0"/>
              <a:t>.</a:t>
            </a:r>
          </a:p>
          <a:p>
            <a:pPr marL="342900" lvl="0" indent="-342900">
              <a:buFont typeface="Arial" panose="020B0604020202020204" pitchFamily="34" charset="0"/>
              <a:buChar char="•"/>
            </a:pPr>
            <a:endParaRPr lang="en-US" dirty="0"/>
          </a:p>
          <a:p>
            <a:pPr marL="684212" lvl="1" indent="-342900">
              <a:buFont typeface="Arial" panose="020B0604020202020204" pitchFamily="34" charset="0"/>
              <a:buChar char="•"/>
            </a:pPr>
            <a:r>
              <a:rPr lang="en-US" dirty="0" smtClean="0"/>
              <a:t>The </a:t>
            </a:r>
            <a:r>
              <a:rPr lang="en-US" dirty="0"/>
              <a:t>UC payment protocol must include precise definitions of eligible uncompensated provider charity care costs for each qualifying provider type</a:t>
            </a:r>
            <a:r>
              <a:rPr lang="en-US" dirty="0" smtClean="0"/>
              <a:t>.</a:t>
            </a:r>
          </a:p>
          <a:p>
            <a:pPr marL="342900" indent="-342900">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3264D530-B60B-4A5A-91C0-C766C58A4783}" type="slidenum">
              <a:rPr lang="en-US" smtClean="0"/>
              <a:t>4</a:t>
            </a:fld>
            <a:endParaRPr lang="en-US" dirty="0"/>
          </a:p>
        </p:txBody>
      </p:sp>
    </p:spTree>
    <p:extLst>
      <p:ext uri="{BB962C8B-B14F-4D97-AF65-F5344CB8AC3E}">
        <p14:creationId xmlns:p14="http://schemas.microsoft.com/office/powerpoint/2010/main" val="3009558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Uncompensated Care Pool &amp; Payments</a:t>
            </a:r>
          </a:p>
        </p:txBody>
      </p:sp>
      <p:sp>
        <p:nvSpPr>
          <p:cNvPr id="3" name="Content Placeholder 2"/>
          <p:cNvSpPr>
            <a:spLocks noGrp="1"/>
          </p:cNvSpPr>
          <p:nvPr>
            <p:ph sz="half" idx="1"/>
          </p:nvPr>
        </p:nvSpPr>
        <p:spPr/>
        <p:txBody>
          <a:bodyPr>
            <a:normAutofit fontScale="85000" lnSpcReduction="10000"/>
          </a:bodyPr>
          <a:lstStyle/>
          <a:p>
            <a:pPr marL="0" indent="0">
              <a:buNone/>
            </a:pPr>
            <a:r>
              <a:rPr lang="en-US" sz="2800" dirty="0" smtClean="0"/>
              <a:t>Pool Sizing (Demonstration Years 9-11)</a:t>
            </a:r>
          </a:p>
          <a:p>
            <a:pPr marL="0" indent="0">
              <a:buNone/>
            </a:pPr>
            <a:endParaRPr lang="en-US" dirty="0" smtClean="0"/>
          </a:p>
          <a:p>
            <a:pPr marL="684212" lvl="1" indent="-342900">
              <a:buFont typeface="Arial" panose="020B0604020202020204" pitchFamily="34" charset="0"/>
              <a:buChar char="•"/>
            </a:pPr>
            <a:r>
              <a:rPr lang="en-US" dirty="0" smtClean="0"/>
              <a:t>The </a:t>
            </a:r>
            <a:r>
              <a:rPr lang="en-US" dirty="0"/>
              <a:t>UC pool size may temporarily default to a reduced amount of $2.3 billion for DY 9 - 11 until all charity costs are accurately reported.  The pool will ultimately be reconciled to reflect the final charity care data and may be more or less than $2.3 billion depending on the data</a:t>
            </a:r>
            <a:r>
              <a:rPr lang="en-US" dirty="0" smtClean="0"/>
              <a:t>.</a:t>
            </a:r>
          </a:p>
          <a:p>
            <a:pPr marL="342900" lvl="0" indent="-342900">
              <a:buFont typeface="Arial" panose="020B0604020202020204" pitchFamily="34" charset="0"/>
              <a:buChar char="•"/>
            </a:pPr>
            <a:endParaRPr lang="en-US" dirty="0"/>
          </a:p>
          <a:p>
            <a:pPr marL="684212" lvl="1" indent="-342900">
              <a:buFont typeface="Arial" panose="020B0604020202020204" pitchFamily="34" charset="0"/>
              <a:buChar char="•"/>
            </a:pPr>
            <a:r>
              <a:rPr lang="en-US" dirty="0" smtClean="0"/>
              <a:t>Charity </a:t>
            </a:r>
            <a:r>
              <a:rPr lang="en-US" dirty="0"/>
              <a:t>care costs will be determined by information in Worksheet S-10 of the Medicare hospital cost report (Form CMS-2552-10).  For hospitals not required to complete the S-10, which are primarily children’s, cancer, and rehabilitation hospitals, and Institutions of </a:t>
            </a:r>
            <a:r>
              <a:rPr lang="en-US"/>
              <a:t>Mental </a:t>
            </a:r>
            <a:r>
              <a:rPr lang="en-US" smtClean="0"/>
              <a:t>Disease </a:t>
            </a:r>
            <a:r>
              <a:rPr lang="en-US" dirty="0"/>
              <a:t>and for non-hospital qualifying providers, an alternate methodology using CMS-approved cost reports will be used to determine charity </a:t>
            </a:r>
            <a:r>
              <a:rPr lang="en-US" dirty="0" smtClean="0"/>
              <a:t>costs.</a:t>
            </a:r>
          </a:p>
          <a:p>
            <a:pPr marL="342900" lvl="0" indent="-342900">
              <a:buFont typeface="Arial" panose="020B0604020202020204" pitchFamily="34" charset="0"/>
              <a:buChar char="•"/>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3264D530-B60B-4A5A-91C0-C766C58A4783}" type="slidenum">
              <a:rPr lang="en-US" smtClean="0"/>
              <a:t>5</a:t>
            </a:fld>
            <a:endParaRPr lang="en-US" dirty="0"/>
          </a:p>
        </p:txBody>
      </p:sp>
    </p:spTree>
    <p:extLst>
      <p:ext uri="{BB962C8B-B14F-4D97-AF65-F5344CB8AC3E}">
        <p14:creationId xmlns:p14="http://schemas.microsoft.com/office/powerpoint/2010/main" val="292611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Cost-Based Payment Requirement</a:t>
            </a:r>
            <a:endParaRPr lang="en-US" dirty="0"/>
          </a:p>
        </p:txBody>
      </p:sp>
      <p:sp>
        <p:nvSpPr>
          <p:cNvPr id="3" name="Content Placeholder 2"/>
          <p:cNvSpPr>
            <a:spLocks noGrp="1"/>
          </p:cNvSpPr>
          <p:nvPr>
            <p:ph sz="half" idx="1"/>
          </p:nvPr>
        </p:nvSpPr>
        <p:spPr>
          <a:xfrm>
            <a:off x="2461631" y="2463114"/>
            <a:ext cx="8389751" cy="3270421"/>
          </a:xfrm>
        </p:spPr>
        <p:txBody>
          <a:bodyPr/>
          <a:lstStyle/>
          <a:p>
            <a:pPr marL="0" indent="0">
              <a:buNone/>
            </a:pPr>
            <a:r>
              <a:rPr lang="en-US" dirty="0"/>
              <a:t>“The methodology used by the state to determine UC payments will ensure that payments to hospitals, clinics, and other providers are distributed based on uncompensated cost, without any relationship to source of non-federal share as specified in Attachment H.”</a:t>
            </a:r>
          </a:p>
          <a:p>
            <a:pPr marL="0" indent="0" algn="r">
              <a:buNone/>
            </a:pPr>
            <a:r>
              <a:rPr lang="en-US" dirty="0"/>
              <a:t>STC 33 </a:t>
            </a:r>
          </a:p>
        </p:txBody>
      </p:sp>
      <p:sp>
        <p:nvSpPr>
          <p:cNvPr id="4" name="Slide Number Placeholder 3"/>
          <p:cNvSpPr>
            <a:spLocks noGrp="1"/>
          </p:cNvSpPr>
          <p:nvPr>
            <p:ph type="sldNum" sz="quarter" idx="12"/>
          </p:nvPr>
        </p:nvSpPr>
        <p:spPr/>
        <p:txBody>
          <a:bodyPr/>
          <a:lstStyle/>
          <a:p>
            <a:fld id="{3264D530-B60B-4A5A-91C0-C766C58A4783}" type="slidenum">
              <a:rPr lang="en-US" smtClean="0"/>
              <a:t>6</a:t>
            </a:fld>
            <a:endParaRPr lang="en-US" dirty="0"/>
          </a:p>
        </p:txBody>
      </p:sp>
    </p:spTree>
    <p:extLst>
      <p:ext uri="{BB962C8B-B14F-4D97-AF65-F5344CB8AC3E}">
        <p14:creationId xmlns:p14="http://schemas.microsoft.com/office/powerpoint/2010/main" val="2070385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Cost-Based Payment Requirement</a:t>
            </a:r>
            <a:endParaRPr lang="en-US" dirty="0"/>
          </a:p>
        </p:txBody>
      </p:sp>
      <p:sp>
        <p:nvSpPr>
          <p:cNvPr id="3" name="Content Placeholder 2"/>
          <p:cNvSpPr>
            <a:spLocks noGrp="1"/>
          </p:cNvSpPr>
          <p:nvPr>
            <p:ph sz="half" idx="1"/>
          </p:nvPr>
        </p:nvSpPr>
        <p:spPr/>
        <p:txBody>
          <a:bodyPr>
            <a:normAutofit fontScale="70000" lnSpcReduction="20000"/>
          </a:bodyPr>
          <a:lstStyle/>
          <a:p>
            <a:pPr marL="0" indent="0">
              <a:buNone/>
            </a:pPr>
            <a:r>
              <a:rPr lang="en-US" sz="3400" dirty="0"/>
              <a:t>Example of CMS-approved approach used in Florida</a:t>
            </a:r>
            <a:r>
              <a:rPr lang="en-US" sz="3400" dirty="0" smtClean="0"/>
              <a:t>:</a:t>
            </a:r>
          </a:p>
          <a:p>
            <a:pPr marL="0" indent="0">
              <a:buNone/>
            </a:pPr>
            <a:endParaRPr lang="en-US" sz="1400" dirty="0" smtClean="0"/>
          </a:p>
          <a:p>
            <a:pPr marL="684212" lvl="1" indent="-342900">
              <a:buFont typeface="Arial" panose="020B0604020202020204" pitchFamily="34" charset="0"/>
              <a:buChar char="•"/>
            </a:pPr>
            <a:r>
              <a:rPr lang="en-US" sz="2900" dirty="0" smtClean="0"/>
              <a:t>Hospitals </a:t>
            </a:r>
            <a:r>
              <a:rPr lang="en-US" sz="2900" dirty="0"/>
              <a:t>may be divided into tiered subgroups based on ownership, UC ratio, or ownership and UC </a:t>
            </a:r>
            <a:r>
              <a:rPr lang="en-US" sz="2900" dirty="0" smtClean="0"/>
              <a:t>ratio</a:t>
            </a:r>
          </a:p>
          <a:p>
            <a:pPr marL="342900" lvl="0" indent="-342900">
              <a:buFont typeface="Arial" panose="020B0604020202020204" pitchFamily="34" charset="0"/>
              <a:buChar char="•"/>
            </a:pPr>
            <a:endParaRPr lang="en-US" sz="2900" dirty="0"/>
          </a:p>
          <a:p>
            <a:pPr marL="684212" lvl="1" indent="-342900">
              <a:buFont typeface="Arial" panose="020B0604020202020204" pitchFamily="34" charset="0"/>
              <a:buChar char="•"/>
            </a:pPr>
            <a:r>
              <a:rPr lang="en-US" sz="2900" dirty="0" smtClean="0"/>
              <a:t>Ownership </a:t>
            </a:r>
            <a:r>
              <a:rPr lang="en-US" sz="2900" dirty="0"/>
              <a:t>categories include local government, state government, and private and may be further grouped by the hospital’s publically owned, statutory teaching, and freestanding children’s hospital </a:t>
            </a:r>
            <a:r>
              <a:rPr lang="en-US" sz="2900" dirty="0" smtClean="0"/>
              <a:t>status</a:t>
            </a:r>
          </a:p>
          <a:p>
            <a:pPr marL="342900" lvl="0" indent="-342900">
              <a:buFont typeface="Arial" panose="020B0604020202020204" pitchFamily="34" charset="0"/>
              <a:buChar char="•"/>
            </a:pPr>
            <a:endParaRPr lang="en-US" sz="2900" dirty="0"/>
          </a:p>
          <a:p>
            <a:pPr marL="684212" lvl="1" indent="-342900">
              <a:buFont typeface="Arial" panose="020B0604020202020204" pitchFamily="34" charset="0"/>
              <a:buChar char="•"/>
            </a:pPr>
            <a:r>
              <a:rPr lang="en-US" sz="2900" dirty="0" smtClean="0"/>
              <a:t>All </a:t>
            </a:r>
            <a:r>
              <a:rPr lang="en-US" sz="2900" dirty="0"/>
              <a:t>hospitals within the same subgroup that are eligible for a UC payment must receive the same percentage of their charity care cost</a:t>
            </a:r>
            <a:r>
              <a:rPr lang="en-US" sz="2900" dirty="0" smtClean="0"/>
              <a:t>.</a:t>
            </a:r>
          </a:p>
          <a:p>
            <a:pPr marL="0" lvl="0" indent="0">
              <a:buNone/>
            </a:pPr>
            <a:r>
              <a:rPr lang="en-US" dirty="0" smtClean="0"/>
              <a:t> </a:t>
            </a:r>
            <a:endParaRPr lang="en-US" dirty="0"/>
          </a:p>
          <a:p>
            <a:pPr marL="0" indent="0">
              <a:buNone/>
            </a:pPr>
            <a:r>
              <a:rPr lang="en-US" dirty="0">
                <a:hlinkClick r:id="rId2"/>
              </a:rPr>
              <a:t>https://</a:t>
            </a:r>
            <a:r>
              <a:rPr lang="en-US" dirty="0" smtClean="0">
                <a:hlinkClick r:id="rId2"/>
              </a:rPr>
              <a:t>www.medicaid.gov/Medicaid-CHIP-Program-Information/By-Topics/Waivers/1115/downloads/fl/fl-medicaid-reform-ca.pdf</a:t>
            </a:r>
            <a:endParaRPr lang="en-US" dirty="0" smtClean="0"/>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3264D530-B60B-4A5A-91C0-C766C58A4783}" type="slidenum">
              <a:rPr lang="en-US" smtClean="0"/>
              <a:t>7</a:t>
            </a:fld>
            <a:endParaRPr lang="en-US" dirty="0"/>
          </a:p>
        </p:txBody>
      </p:sp>
    </p:spTree>
    <p:extLst>
      <p:ext uri="{BB962C8B-B14F-4D97-AF65-F5344CB8AC3E}">
        <p14:creationId xmlns:p14="http://schemas.microsoft.com/office/powerpoint/2010/main" val="193981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Issues</a:t>
            </a:r>
            <a:endParaRPr lang="en-US" dirty="0"/>
          </a:p>
        </p:txBody>
      </p:sp>
      <p:sp>
        <p:nvSpPr>
          <p:cNvPr id="3" name="Content Placeholder 2"/>
          <p:cNvSpPr>
            <a:spLocks noGrp="1"/>
          </p:cNvSpPr>
          <p:nvPr>
            <p:ph sz="half" idx="1"/>
          </p:nvPr>
        </p:nvSpPr>
        <p:spPr>
          <a:xfrm>
            <a:off x="2461631" y="1944130"/>
            <a:ext cx="8389751" cy="3954162"/>
          </a:xfrm>
        </p:spPr>
        <p:txBody>
          <a:bodyPr/>
          <a:lstStyle/>
          <a:p>
            <a:pPr marL="342900" lvl="0" indent="-342900">
              <a:buFont typeface="Arial" panose="020B0604020202020204" pitchFamily="34" charset="0"/>
              <a:buChar char="•"/>
            </a:pPr>
            <a:r>
              <a:rPr lang="en-US" dirty="0" smtClean="0"/>
              <a:t>Definition </a:t>
            </a:r>
            <a:r>
              <a:rPr lang="en-US" dirty="0"/>
              <a:t>of Charity </a:t>
            </a:r>
            <a:r>
              <a:rPr lang="en-US" dirty="0" smtClean="0"/>
              <a:t>Care</a:t>
            </a:r>
          </a:p>
          <a:p>
            <a:pPr marL="342900" lvl="0" indent="-342900">
              <a:buFont typeface="Arial" panose="020B0604020202020204" pitchFamily="34" charset="0"/>
              <a:buChar char="•"/>
            </a:pPr>
            <a:endParaRPr lang="en-US" dirty="0" smtClean="0"/>
          </a:p>
          <a:p>
            <a:pPr marL="342900" lvl="0" indent="-342900">
              <a:buFont typeface="Arial" panose="020B0604020202020204" pitchFamily="34" charset="0"/>
              <a:buChar char="•"/>
            </a:pPr>
            <a:r>
              <a:rPr lang="en-US" dirty="0" smtClean="0"/>
              <a:t>Non-Hospital </a:t>
            </a:r>
            <a:r>
              <a:rPr lang="en-US" dirty="0"/>
              <a:t>qualifying </a:t>
            </a:r>
            <a:r>
              <a:rPr lang="en-US" dirty="0" smtClean="0"/>
              <a:t>providers</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smtClean="0"/>
              <a:t>Methodology to </a:t>
            </a:r>
            <a:r>
              <a:rPr lang="en-US" dirty="0"/>
              <a:t>comply with the STC 33 requirement that payments be distributed without any relationship to the source of the non-federal share.</a:t>
            </a:r>
          </a:p>
          <a:p>
            <a:pPr marL="0" indent="0">
              <a:buNone/>
            </a:pPr>
            <a:endParaRPr lang="en-US" dirty="0"/>
          </a:p>
        </p:txBody>
      </p:sp>
      <p:sp>
        <p:nvSpPr>
          <p:cNvPr id="4" name="Slide Number Placeholder 3"/>
          <p:cNvSpPr>
            <a:spLocks noGrp="1"/>
          </p:cNvSpPr>
          <p:nvPr>
            <p:ph type="sldNum" sz="quarter" idx="12"/>
          </p:nvPr>
        </p:nvSpPr>
        <p:spPr/>
        <p:txBody>
          <a:bodyPr/>
          <a:lstStyle/>
          <a:p>
            <a:fld id="{3264D530-B60B-4A5A-91C0-C766C58A4783}" type="slidenum">
              <a:rPr lang="en-US" smtClean="0"/>
              <a:t>8</a:t>
            </a:fld>
            <a:endParaRPr lang="en-US" dirty="0"/>
          </a:p>
        </p:txBody>
      </p:sp>
    </p:spTree>
    <p:extLst>
      <p:ext uri="{BB962C8B-B14F-4D97-AF65-F5344CB8AC3E}">
        <p14:creationId xmlns:p14="http://schemas.microsoft.com/office/powerpoint/2010/main" val="339735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Tentative Timeline</a:t>
            </a:r>
            <a:endParaRPr lang="en-US" dirty="0"/>
          </a:p>
        </p:txBody>
      </p:sp>
      <p:sp>
        <p:nvSpPr>
          <p:cNvPr id="3" name="Content Placeholder 2"/>
          <p:cNvSpPr>
            <a:spLocks noGrp="1"/>
          </p:cNvSpPr>
          <p:nvPr>
            <p:ph sz="half" idx="1"/>
          </p:nvPr>
        </p:nvSpPr>
        <p:spPr/>
        <p:txBody>
          <a:bodyPr/>
          <a:lstStyle/>
          <a:p>
            <a:pPr marL="0" indent="0">
              <a:buNone/>
            </a:pPr>
            <a:r>
              <a:rPr lang="en-US" dirty="0" smtClean="0"/>
              <a:t>January 16 – February 1: Conference Call/Meeting with provider groups</a:t>
            </a:r>
          </a:p>
          <a:p>
            <a:pPr marL="0" indent="0">
              <a:buNone/>
            </a:pPr>
            <a:endParaRPr lang="en-US" dirty="0" smtClean="0"/>
          </a:p>
          <a:p>
            <a:pPr marL="0" indent="0">
              <a:buNone/>
            </a:pPr>
            <a:r>
              <a:rPr lang="en-US" dirty="0" smtClean="0"/>
              <a:t>February 2: Begin drafting initial protocol</a:t>
            </a:r>
          </a:p>
          <a:p>
            <a:pPr marL="0" indent="0">
              <a:buNone/>
            </a:pPr>
            <a:endParaRPr lang="en-US" dirty="0" smtClean="0"/>
          </a:p>
          <a:p>
            <a:pPr marL="0" indent="0">
              <a:buNone/>
            </a:pPr>
            <a:r>
              <a:rPr lang="en-US" dirty="0" smtClean="0"/>
              <a:t>February 12: Share draft with stakeholders</a:t>
            </a:r>
          </a:p>
          <a:p>
            <a:pPr marL="0" indent="0">
              <a:buNone/>
            </a:pPr>
            <a:endParaRPr lang="en-US" dirty="0" smtClean="0"/>
          </a:p>
          <a:p>
            <a:pPr marL="0" indent="0">
              <a:buNone/>
            </a:pPr>
            <a:r>
              <a:rPr lang="en-US" dirty="0" smtClean="0"/>
              <a:t>February 14 – March 21: Review and revise draft</a:t>
            </a:r>
          </a:p>
          <a:p>
            <a:pPr marL="0" indent="0">
              <a:buNone/>
            </a:pPr>
            <a:r>
              <a:rPr lang="en-US" dirty="0" smtClean="0"/>
              <a:t> </a:t>
            </a:r>
          </a:p>
          <a:p>
            <a:pPr marL="0" indent="0">
              <a:buNone/>
            </a:pPr>
            <a:r>
              <a:rPr lang="en-US" dirty="0" smtClean="0"/>
              <a:t>March 30: Draft submitted to CMS</a:t>
            </a:r>
          </a:p>
          <a:p>
            <a:pPr marL="0" indent="0">
              <a:buNone/>
            </a:pPr>
            <a:endParaRPr lang="en-US" dirty="0" smtClean="0"/>
          </a:p>
        </p:txBody>
      </p:sp>
      <p:sp>
        <p:nvSpPr>
          <p:cNvPr id="4" name="Slide Number Placeholder 3"/>
          <p:cNvSpPr>
            <a:spLocks noGrp="1"/>
          </p:cNvSpPr>
          <p:nvPr>
            <p:ph type="sldNum" sz="quarter" idx="12"/>
          </p:nvPr>
        </p:nvSpPr>
        <p:spPr/>
        <p:txBody>
          <a:bodyPr/>
          <a:lstStyle/>
          <a:p>
            <a:fld id="{3264D530-B60B-4A5A-91C0-C766C58A4783}" type="slidenum">
              <a:rPr lang="en-US" smtClean="0"/>
              <a:t>9</a:t>
            </a:fld>
            <a:endParaRPr lang="en-US" dirty="0"/>
          </a:p>
        </p:txBody>
      </p:sp>
    </p:spTree>
    <p:extLst>
      <p:ext uri="{BB962C8B-B14F-4D97-AF65-F5344CB8AC3E}">
        <p14:creationId xmlns:p14="http://schemas.microsoft.com/office/powerpoint/2010/main" val="705813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cs typeface="Rockwell"/>
              </a:rPr>
              <a:t>Waiver Renewal - DSRIP</a:t>
            </a:r>
            <a:endParaRPr lang="en-US" dirty="0">
              <a:latin typeface="+mj-lt"/>
            </a:endParaRPr>
          </a:p>
        </p:txBody>
      </p:sp>
      <p:sp>
        <p:nvSpPr>
          <p:cNvPr id="3" name="Content Placeholder 2"/>
          <p:cNvSpPr>
            <a:spLocks noGrp="1"/>
          </p:cNvSpPr>
          <p:nvPr>
            <p:ph idx="1"/>
          </p:nvPr>
        </p:nvSpPr>
        <p:spPr/>
        <p:txBody>
          <a:bodyPr vert="horz" lIns="91440" tIns="45720" rIns="91440" bIns="45720" rtlCol="0">
            <a:normAutofit/>
          </a:bodyPr>
          <a:lstStyle/>
          <a:p>
            <a:pPr marL="0" indent="0">
              <a:lnSpc>
                <a:spcPct val="100000"/>
              </a:lnSpc>
              <a:spcBef>
                <a:spcPts val="0"/>
              </a:spcBef>
              <a:spcAft>
                <a:spcPts val="300"/>
              </a:spcAft>
              <a:buClr>
                <a:schemeClr val="bg1"/>
              </a:buClr>
              <a:buSzPct val="100000"/>
              <a:buNone/>
            </a:pPr>
            <a:r>
              <a:rPr lang="en-US" dirty="0">
                <a:cs typeface="Calibri"/>
              </a:rPr>
              <a:t>CMS approved four </a:t>
            </a:r>
            <a:r>
              <a:rPr lang="en-US" dirty="0" smtClean="0">
                <a:cs typeface="Calibri"/>
              </a:rPr>
              <a:t>additional </a:t>
            </a:r>
            <a:r>
              <a:rPr lang="en-US" dirty="0">
                <a:cs typeface="Calibri"/>
              </a:rPr>
              <a:t>years for the Texas DSRIP program.</a:t>
            </a:r>
          </a:p>
          <a:p>
            <a:pPr marL="684212" lvl="1" indent="-342900">
              <a:lnSpc>
                <a:spcPct val="100000"/>
              </a:lnSpc>
              <a:spcAft>
                <a:spcPts val="300"/>
              </a:spcAft>
              <a:buFont typeface="Arial" panose="020B0604020202020204" pitchFamily="34" charset="0"/>
              <a:buChar char="•"/>
            </a:pPr>
            <a:r>
              <a:rPr lang="en-US" sz="2000" dirty="0" smtClean="0"/>
              <a:t>Two </a:t>
            </a:r>
            <a:r>
              <a:rPr lang="en-US" sz="2000" dirty="0"/>
              <a:t>years of level </a:t>
            </a:r>
            <a:r>
              <a:rPr lang="en-US" sz="2000" dirty="0" smtClean="0"/>
              <a:t>funding, </a:t>
            </a:r>
            <a:r>
              <a:rPr lang="en-US" sz="2000" dirty="0"/>
              <a:t>followed by two years of funding that will decrease each year.</a:t>
            </a:r>
          </a:p>
          <a:p>
            <a:pPr marL="684212" lvl="1" indent="-342900">
              <a:lnSpc>
                <a:spcPct val="100000"/>
              </a:lnSpc>
              <a:spcAft>
                <a:spcPts val="300"/>
              </a:spcAft>
              <a:buFont typeface="Arial" panose="020B0604020202020204" pitchFamily="34" charset="0"/>
              <a:buChar char="•"/>
            </a:pPr>
            <a:r>
              <a:rPr lang="en-US" sz="2000" dirty="0"/>
              <a:t>The fifth year of the </a:t>
            </a:r>
            <a:r>
              <a:rPr lang="en-US" sz="2000" dirty="0" smtClean="0"/>
              <a:t>waiver extension </a:t>
            </a:r>
            <a:r>
              <a:rPr lang="en-US" sz="2000" dirty="0"/>
              <a:t>does not include any funding for DSRIP.</a:t>
            </a:r>
          </a:p>
          <a:p>
            <a:pPr marL="0" indent="0">
              <a:lnSpc>
                <a:spcPct val="100000"/>
              </a:lnSpc>
              <a:spcBef>
                <a:spcPts val="1200"/>
              </a:spcBef>
              <a:spcAft>
                <a:spcPts val="300"/>
              </a:spcAft>
              <a:buClr>
                <a:schemeClr val="bg1"/>
              </a:buClr>
              <a:buSzPct val="100000"/>
              <a:buNone/>
            </a:pPr>
            <a:r>
              <a:rPr lang="en-US" dirty="0">
                <a:cs typeface="Calibri"/>
              </a:rPr>
              <a:t>CMS is still negotiating with HHSC on the DSRIP implementation protocols </a:t>
            </a:r>
            <a:endParaRPr lang="en-US" dirty="0" smtClean="0">
              <a:cs typeface="Calibri"/>
            </a:endParaRPr>
          </a:p>
          <a:p>
            <a:pPr marL="681926" lvl="1" indent="-342900">
              <a:lnSpc>
                <a:spcPct val="100000"/>
              </a:lnSpc>
              <a:spcBef>
                <a:spcPts val="0"/>
              </a:spcBef>
              <a:spcAft>
                <a:spcPts val="300"/>
              </a:spcAft>
              <a:buClr>
                <a:schemeClr val="bg1"/>
              </a:buClr>
              <a:buSzPct val="100000"/>
              <a:buFont typeface="Arial" panose="020B0604020202020204" pitchFamily="34" charset="0"/>
              <a:buChar char="•"/>
            </a:pPr>
            <a:r>
              <a:rPr lang="en-US" sz="2000" dirty="0" smtClean="0">
                <a:cs typeface="Calibri"/>
              </a:rPr>
              <a:t>Attachment </a:t>
            </a:r>
            <a:r>
              <a:rPr lang="en-US" sz="2000" dirty="0">
                <a:cs typeface="Calibri"/>
              </a:rPr>
              <a:t>J – Program Funding and Mechanics Protocol (</a:t>
            </a:r>
            <a:r>
              <a:rPr lang="en-US" sz="2000" dirty="0" smtClean="0">
                <a:cs typeface="Calibri"/>
              </a:rPr>
              <a:t>PFM)</a:t>
            </a:r>
          </a:p>
          <a:p>
            <a:pPr marL="681926" lvl="1" indent="-342900">
              <a:lnSpc>
                <a:spcPct val="100000"/>
              </a:lnSpc>
              <a:spcBef>
                <a:spcPts val="0"/>
              </a:spcBef>
              <a:spcAft>
                <a:spcPts val="300"/>
              </a:spcAft>
              <a:buClr>
                <a:schemeClr val="bg1"/>
              </a:buClr>
              <a:buSzPct val="100000"/>
              <a:buFont typeface="Arial" panose="020B0604020202020204" pitchFamily="34" charset="0"/>
              <a:buChar char="•"/>
            </a:pPr>
            <a:r>
              <a:rPr lang="en-US" sz="2000" dirty="0" smtClean="0">
                <a:cs typeface="Calibri"/>
              </a:rPr>
              <a:t>Attachment </a:t>
            </a:r>
            <a:r>
              <a:rPr lang="en-US" sz="2000" dirty="0">
                <a:cs typeface="Calibri"/>
              </a:rPr>
              <a:t>R – Measure Bundle Protocol (MBP</a:t>
            </a:r>
            <a:r>
              <a:rPr lang="en-US" sz="2000" dirty="0" smtClean="0">
                <a:cs typeface="Calibri"/>
              </a:rPr>
              <a:t>)</a:t>
            </a:r>
            <a:endParaRPr lang="en-US" sz="2000" dirty="0">
              <a:cs typeface="Calibri"/>
            </a:endParaRPr>
          </a:p>
          <a:p>
            <a:pPr marL="340614" indent="-342900">
              <a:lnSpc>
                <a:spcPct val="110000"/>
              </a:lnSpc>
              <a:spcBef>
                <a:spcPts val="0"/>
              </a:spcBef>
              <a:spcAft>
                <a:spcPts val="300"/>
              </a:spcAft>
              <a:buClr>
                <a:schemeClr val="bg1"/>
              </a:buClr>
              <a:buSzPct val="10000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12"/>
          </p:nvPr>
        </p:nvSpPr>
        <p:spPr/>
        <p:txBody>
          <a:bodyPr/>
          <a:lstStyle/>
          <a:p>
            <a:fld id="{3264D530-B60B-4A5A-91C0-C766C58A4783}" type="slidenum">
              <a:rPr lang="en-US" smtClean="0"/>
              <a:t>10</a:t>
            </a:fld>
            <a:endParaRPr lang="en-US" dirty="0"/>
          </a:p>
        </p:txBody>
      </p:sp>
    </p:spTree>
    <p:extLst>
      <p:ext uri="{BB962C8B-B14F-4D97-AF65-F5344CB8AC3E}">
        <p14:creationId xmlns:p14="http://schemas.microsoft.com/office/powerpoint/2010/main" val="345146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CMS Requirements for DSRIP</a:t>
            </a:r>
            <a:endParaRPr lang="en-US" sz="4400" dirty="0"/>
          </a:p>
        </p:txBody>
      </p:sp>
      <p:sp>
        <p:nvSpPr>
          <p:cNvPr id="7" name="Text Placeholder 6"/>
          <p:cNvSpPr>
            <a:spLocks noGrp="1"/>
          </p:cNvSpPr>
          <p:nvPr>
            <p:ph type="body" idx="13"/>
          </p:nvPr>
        </p:nvSpPr>
        <p:spPr>
          <a:xfrm>
            <a:off x="2437589" y="1654500"/>
            <a:ext cx="8841193" cy="4827943"/>
          </a:xfrm>
        </p:spPr>
        <p:txBody>
          <a:bodyPr>
            <a:normAutofit fontScale="85000" lnSpcReduction="10000"/>
          </a:bodyPr>
          <a:lstStyle/>
          <a:p>
            <a:pPr>
              <a:lnSpc>
                <a:spcPct val="110000"/>
              </a:lnSpc>
              <a:spcBef>
                <a:spcPts val="0"/>
              </a:spcBef>
              <a:spcAft>
                <a:spcPts val="600"/>
              </a:spcAft>
              <a:buClr>
                <a:schemeClr val="bg1"/>
              </a:buClr>
              <a:buSzPct val="100000"/>
            </a:pPr>
            <a:r>
              <a:rPr lang="en-US" sz="2800" dirty="0" smtClean="0">
                <a:cs typeface="Calibri"/>
              </a:rPr>
              <a:t>Strengthen </a:t>
            </a:r>
            <a:r>
              <a:rPr lang="en-US" sz="2800" dirty="0">
                <a:cs typeface="Calibri"/>
              </a:rPr>
              <a:t>the measurement </a:t>
            </a:r>
            <a:r>
              <a:rPr lang="en-US" sz="2800" dirty="0" smtClean="0">
                <a:cs typeface="Calibri"/>
              </a:rPr>
              <a:t>set</a:t>
            </a:r>
          </a:p>
          <a:p>
            <a:pPr marL="0" indent="0">
              <a:lnSpc>
                <a:spcPct val="110000"/>
              </a:lnSpc>
              <a:spcBef>
                <a:spcPts val="0"/>
              </a:spcBef>
              <a:spcAft>
                <a:spcPts val="600"/>
              </a:spcAft>
              <a:buClr>
                <a:schemeClr val="bg1"/>
              </a:buClr>
              <a:buSzPct val="100000"/>
              <a:buNone/>
            </a:pPr>
            <a:endParaRPr lang="en-US" sz="2800" dirty="0" smtClean="0">
              <a:cs typeface="Calibri"/>
            </a:endParaRPr>
          </a:p>
          <a:p>
            <a:pPr>
              <a:lnSpc>
                <a:spcPct val="110000"/>
              </a:lnSpc>
              <a:spcBef>
                <a:spcPts val="0"/>
              </a:spcBef>
              <a:spcAft>
                <a:spcPts val="600"/>
              </a:spcAft>
              <a:buClr>
                <a:schemeClr val="bg1"/>
              </a:buClr>
              <a:buSzPct val="100000"/>
            </a:pPr>
            <a:r>
              <a:rPr lang="en-US" sz="2800" dirty="0" smtClean="0">
                <a:cs typeface="Calibri"/>
              </a:rPr>
              <a:t>Define </a:t>
            </a:r>
            <a:r>
              <a:rPr lang="en-US" sz="2800" dirty="0">
                <a:cs typeface="Calibri"/>
              </a:rPr>
              <a:t>and incorporate an attribution model </a:t>
            </a:r>
            <a:endParaRPr lang="en-US" sz="2800" dirty="0" smtClean="0">
              <a:cs typeface="Calibri"/>
            </a:endParaRPr>
          </a:p>
          <a:p>
            <a:pPr>
              <a:lnSpc>
                <a:spcPct val="110000"/>
              </a:lnSpc>
              <a:spcBef>
                <a:spcPts val="0"/>
              </a:spcBef>
              <a:spcAft>
                <a:spcPts val="600"/>
              </a:spcAft>
              <a:buClr>
                <a:schemeClr val="bg1"/>
              </a:buClr>
              <a:buSzPct val="100000"/>
            </a:pPr>
            <a:endParaRPr lang="en-US" sz="2800" dirty="0">
              <a:cs typeface="Calibri"/>
            </a:endParaRPr>
          </a:p>
          <a:p>
            <a:pPr>
              <a:lnSpc>
                <a:spcPct val="110000"/>
              </a:lnSpc>
              <a:spcBef>
                <a:spcPts val="0"/>
              </a:spcBef>
              <a:spcAft>
                <a:spcPts val="600"/>
              </a:spcAft>
              <a:buClr>
                <a:schemeClr val="bg1"/>
              </a:buClr>
              <a:buSzPct val="100000"/>
            </a:pPr>
            <a:r>
              <a:rPr lang="en-US" sz="2800" dirty="0" smtClean="0">
                <a:cs typeface="Calibri"/>
              </a:rPr>
              <a:t>Proportional distribution of Category C</a:t>
            </a:r>
          </a:p>
          <a:p>
            <a:pPr>
              <a:lnSpc>
                <a:spcPct val="110000"/>
              </a:lnSpc>
              <a:spcBef>
                <a:spcPts val="0"/>
              </a:spcBef>
              <a:spcAft>
                <a:spcPts val="600"/>
              </a:spcAft>
              <a:buClr>
                <a:schemeClr val="bg1"/>
              </a:buClr>
              <a:buSzPct val="100000"/>
            </a:pPr>
            <a:endParaRPr lang="en-US" sz="2800" dirty="0" smtClean="0">
              <a:cs typeface="Calibri"/>
            </a:endParaRPr>
          </a:p>
          <a:p>
            <a:pPr>
              <a:lnSpc>
                <a:spcPct val="110000"/>
              </a:lnSpc>
              <a:spcBef>
                <a:spcPts val="0"/>
              </a:spcBef>
              <a:spcAft>
                <a:spcPts val="600"/>
              </a:spcAft>
              <a:buClr>
                <a:schemeClr val="bg1"/>
              </a:buClr>
              <a:buSzPct val="100000"/>
            </a:pPr>
            <a:r>
              <a:rPr lang="en-US" sz="2800" dirty="0" smtClean="0">
                <a:cs typeface="Calibri"/>
              </a:rPr>
              <a:t>Accountable </a:t>
            </a:r>
            <a:r>
              <a:rPr lang="en-US" sz="2800" dirty="0">
                <a:cs typeface="Calibri"/>
              </a:rPr>
              <a:t>performance measurement and payment methodology </a:t>
            </a:r>
            <a:r>
              <a:rPr lang="en-US" sz="2800" dirty="0" smtClean="0">
                <a:cs typeface="Calibri"/>
              </a:rPr>
              <a:t>for providers with high baselines</a:t>
            </a:r>
          </a:p>
          <a:p>
            <a:pPr>
              <a:lnSpc>
                <a:spcPct val="110000"/>
              </a:lnSpc>
              <a:spcBef>
                <a:spcPts val="0"/>
              </a:spcBef>
              <a:spcAft>
                <a:spcPts val="600"/>
              </a:spcAft>
              <a:buClr>
                <a:schemeClr val="bg1"/>
              </a:buClr>
              <a:buSzPct val="100000"/>
            </a:pPr>
            <a:endParaRPr lang="en-US" sz="2800" dirty="0" smtClean="0">
              <a:cs typeface="Calibri"/>
            </a:endParaRPr>
          </a:p>
          <a:p>
            <a:pPr>
              <a:lnSpc>
                <a:spcPct val="110000"/>
              </a:lnSpc>
              <a:spcBef>
                <a:spcPts val="0"/>
              </a:spcBef>
              <a:spcAft>
                <a:spcPts val="600"/>
              </a:spcAft>
              <a:buClr>
                <a:schemeClr val="bg1"/>
              </a:buClr>
              <a:buSzPct val="100000"/>
            </a:pPr>
            <a:r>
              <a:rPr lang="en-US" sz="2800" dirty="0" smtClean="0">
                <a:solidFill>
                  <a:schemeClr val="bg1"/>
                </a:solidFill>
                <a:cs typeface="Calibri"/>
              </a:rPr>
              <a:t>Link Core Activities to selected Measure Bundles and Category C</a:t>
            </a:r>
            <a:endParaRPr lang="en-US" sz="2800" dirty="0"/>
          </a:p>
        </p:txBody>
      </p:sp>
      <p:sp>
        <p:nvSpPr>
          <p:cNvPr id="4" name="Slide Number Placeholder 3"/>
          <p:cNvSpPr>
            <a:spLocks noGrp="1"/>
          </p:cNvSpPr>
          <p:nvPr>
            <p:ph type="sldNum" sz="quarter" idx="12"/>
          </p:nvPr>
        </p:nvSpPr>
        <p:spPr/>
        <p:txBody>
          <a:bodyPr/>
          <a:lstStyle/>
          <a:p>
            <a:fld id="{3264D530-B60B-4A5A-91C0-C766C58A4783}" type="slidenum">
              <a:rPr lang="en-US" smtClean="0"/>
              <a:t>11</a:t>
            </a:fld>
            <a:endParaRPr lang="en-US" dirty="0"/>
          </a:p>
        </p:txBody>
      </p:sp>
    </p:spTree>
    <p:extLst>
      <p:ext uri="{BB962C8B-B14F-4D97-AF65-F5344CB8AC3E}">
        <p14:creationId xmlns:p14="http://schemas.microsoft.com/office/powerpoint/2010/main" val="2177781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2925" y="664912"/>
            <a:ext cx="9158461" cy="743000"/>
          </a:xfrm>
        </p:spPr>
        <p:txBody>
          <a:bodyPr/>
          <a:lstStyle/>
          <a:p>
            <a:r>
              <a:rPr lang="en-US" sz="4400" dirty="0" smtClean="0"/>
              <a:t>Sustainability/Transition Plan</a:t>
            </a:r>
            <a:endParaRPr lang="en-US" sz="4400" dirty="0"/>
          </a:p>
        </p:txBody>
      </p:sp>
      <p:sp>
        <p:nvSpPr>
          <p:cNvPr id="3" name="Content Placeholder 2"/>
          <p:cNvSpPr>
            <a:spLocks noGrp="1"/>
          </p:cNvSpPr>
          <p:nvPr>
            <p:ph sz="half" idx="1"/>
          </p:nvPr>
        </p:nvSpPr>
        <p:spPr/>
        <p:txBody>
          <a:bodyPr>
            <a:normAutofit fontScale="92500"/>
          </a:bodyPr>
          <a:lstStyle/>
          <a:p>
            <a:pPr marL="0" indent="0">
              <a:buNone/>
            </a:pPr>
            <a:r>
              <a:rPr lang="en-US" dirty="0" smtClean="0"/>
              <a:t>Texas will be required to submit a transition plan outlining how it will further develop its delivery system reforms without DSRIP funding and/or phase out DSRIP-funded activities and meet mutually agreeable milestones to demonstrate ongoing progress.</a:t>
            </a:r>
          </a:p>
          <a:p>
            <a:pPr marL="0" indent="0">
              <a:buNone/>
            </a:pPr>
            <a:endParaRPr lang="en-US" dirty="0" smtClean="0"/>
          </a:p>
          <a:p>
            <a:pPr marL="684212" lvl="1" indent="-342900">
              <a:buFont typeface="Arial" panose="020B0604020202020204" pitchFamily="34" charset="0"/>
              <a:buChar char="•"/>
            </a:pPr>
            <a:r>
              <a:rPr lang="en-US" sz="2000" dirty="0" smtClean="0"/>
              <a:t>Required by the Special Terms and Conditions</a:t>
            </a:r>
          </a:p>
          <a:p>
            <a:pPr marL="684212" lvl="1" indent="-342900">
              <a:buFont typeface="Arial" panose="020B0604020202020204" pitchFamily="34" charset="0"/>
              <a:buChar char="•"/>
            </a:pPr>
            <a:endParaRPr lang="en-US" sz="2000" dirty="0" smtClean="0"/>
          </a:p>
          <a:p>
            <a:pPr marL="684212" lvl="1" indent="-342900">
              <a:buFont typeface="Arial" panose="020B0604020202020204" pitchFamily="34" charset="0"/>
              <a:buChar char="•"/>
            </a:pPr>
            <a:r>
              <a:rPr lang="en-US" sz="2000" dirty="0" smtClean="0"/>
              <a:t>Draft due by October 31, 2019</a:t>
            </a:r>
          </a:p>
          <a:p>
            <a:pPr marL="341312" lvl="1" indent="0">
              <a:buNone/>
            </a:pPr>
            <a:endParaRPr lang="en-US" sz="2000" dirty="0" smtClean="0"/>
          </a:p>
          <a:p>
            <a:pPr marL="684212" lvl="1" indent="-342900">
              <a:buFont typeface="Arial" panose="020B0604020202020204" pitchFamily="34" charset="0"/>
              <a:buChar char="•"/>
            </a:pPr>
            <a:r>
              <a:rPr lang="en-US" sz="2000" dirty="0" smtClean="0"/>
              <a:t>Milestones </a:t>
            </a:r>
            <a:r>
              <a:rPr lang="en-US" sz="2000" dirty="0"/>
              <a:t>may relate to the use of alternative payment models, the state’s adoption of managed care payment models that support providers’ delivery system reform efforts, and other </a:t>
            </a:r>
            <a:r>
              <a:rPr lang="en-US" sz="2000" dirty="0" smtClean="0"/>
              <a:t>opportunities. </a:t>
            </a:r>
          </a:p>
          <a:p>
            <a:endParaRPr lang="en-US" dirty="0"/>
          </a:p>
        </p:txBody>
      </p:sp>
      <p:sp>
        <p:nvSpPr>
          <p:cNvPr id="4" name="Slide Number Placeholder 3"/>
          <p:cNvSpPr>
            <a:spLocks noGrp="1"/>
          </p:cNvSpPr>
          <p:nvPr>
            <p:ph type="sldNum" sz="quarter" idx="12"/>
          </p:nvPr>
        </p:nvSpPr>
        <p:spPr/>
        <p:txBody>
          <a:bodyPr/>
          <a:lstStyle/>
          <a:p>
            <a:fld id="{3264D530-B60B-4A5A-91C0-C766C58A4783}" type="slidenum">
              <a:rPr lang="en-US" smtClean="0"/>
              <a:t>12</a:t>
            </a:fld>
            <a:endParaRPr lang="en-US" dirty="0"/>
          </a:p>
        </p:txBody>
      </p:sp>
    </p:spTree>
    <p:extLst>
      <p:ext uri="{BB962C8B-B14F-4D97-AF65-F5344CB8AC3E}">
        <p14:creationId xmlns:p14="http://schemas.microsoft.com/office/powerpoint/2010/main" val="1810698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Thank you</a:t>
            </a:r>
            <a:endParaRPr lang="en-US" dirty="0"/>
          </a:p>
        </p:txBody>
      </p:sp>
      <p:sp>
        <p:nvSpPr>
          <p:cNvPr id="7" name="Text Placeholder 6"/>
          <p:cNvSpPr>
            <a:spLocks noGrp="1"/>
          </p:cNvSpPr>
          <p:nvPr>
            <p:ph type="body" sz="quarter" idx="13"/>
          </p:nvPr>
        </p:nvSpPr>
        <p:spPr>
          <a:xfrm>
            <a:off x="1979290" y="4554842"/>
            <a:ext cx="8727696" cy="1315016"/>
          </a:xfrm>
        </p:spPr>
        <p:txBody>
          <a:bodyPr/>
          <a:lstStyle/>
          <a:p>
            <a:endParaRPr lang="en-US" sz="2000" dirty="0"/>
          </a:p>
        </p:txBody>
      </p:sp>
      <p:sp>
        <p:nvSpPr>
          <p:cNvPr id="2" name="Slide Number Placeholder 1"/>
          <p:cNvSpPr>
            <a:spLocks noGrp="1"/>
          </p:cNvSpPr>
          <p:nvPr>
            <p:ph type="sldNum" sz="quarter" idx="12"/>
          </p:nvPr>
        </p:nvSpPr>
        <p:spPr/>
        <p:txBody>
          <a:bodyPr/>
          <a:lstStyle/>
          <a:p>
            <a:fld id="{3264D530-B60B-4A5A-91C0-C766C58A4783}" type="slidenum">
              <a:rPr lang="en-US" smtClean="0"/>
              <a:t>13</a:t>
            </a:fld>
            <a:endParaRPr lang="en-US" dirty="0"/>
          </a:p>
        </p:txBody>
      </p:sp>
    </p:spTree>
    <p:extLst>
      <p:ext uri="{BB962C8B-B14F-4D97-AF65-F5344CB8AC3E}">
        <p14:creationId xmlns:p14="http://schemas.microsoft.com/office/powerpoint/2010/main" val="2794267701"/>
      </p:ext>
    </p:extLst>
  </p:cSld>
  <p:clrMapOvr>
    <a:masterClrMapping/>
  </p:clrMapOvr>
  <p:timing>
    <p:tnLst>
      <p:par>
        <p:cTn id="1" dur="indefinite" restart="never" nodeType="tmRoot"/>
      </p:par>
    </p:tnLst>
  </p:timing>
</p:sld>
</file>

<file path=ppt/theme/theme1.xml><?xml version="1.0" encoding="utf-8"?>
<a:theme xmlns:a="http://schemas.openxmlformats.org/drawingml/2006/main" name="Dark Room">
  <a:themeElements>
    <a:clrScheme name="HHS Bright Room">
      <a:dk1>
        <a:srgbClr val="022167"/>
      </a:dk1>
      <a:lt1>
        <a:srgbClr val="FFFFFF"/>
      </a:lt1>
      <a:dk2>
        <a:srgbClr val="000000"/>
      </a:dk2>
      <a:lt2>
        <a:srgbClr val="D1D3D3"/>
      </a:lt2>
      <a:accent1>
        <a:srgbClr val="FFC600"/>
      </a:accent1>
      <a:accent2>
        <a:srgbClr val="AB2328"/>
      </a:accent2>
      <a:accent3>
        <a:srgbClr val="6CC04A"/>
      </a:accent3>
      <a:accent4>
        <a:srgbClr val="6DABE4"/>
      </a:accent4>
      <a:accent5>
        <a:srgbClr val="B47E00"/>
      </a:accent5>
      <a:accent6>
        <a:srgbClr val="FF8300"/>
      </a:accent6>
      <a:hlink>
        <a:srgbClr val="00B3E3"/>
      </a:hlink>
      <a:folHlink>
        <a:srgbClr val="7D868C"/>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 id="{064D18DC-7C5C-4487-BAC0-3B421B7C82DD}" vid="{EE29001F-97C8-40E8-80FD-8E266852591F}"/>
    </a:ext>
  </a:extLst>
</a:theme>
</file>

<file path=ppt/theme/theme2.xml><?xml version="1.0" encoding="utf-8"?>
<a:theme xmlns:a="http://schemas.openxmlformats.org/drawingml/2006/main" name="Bright Room">
  <a:themeElements>
    <a:clrScheme name="HHS Bright Room">
      <a:dk1>
        <a:srgbClr val="022167"/>
      </a:dk1>
      <a:lt1>
        <a:srgbClr val="FFFFFF"/>
      </a:lt1>
      <a:dk2>
        <a:srgbClr val="000000"/>
      </a:dk2>
      <a:lt2>
        <a:srgbClr val="D1D3D3"/>
      </a:lt2>
      <a:accent1>
        <a:srgbClr val="FFC600"/>
      </a:accent1>
      <a:accent2>
        <a:srgbClr val="AB2328"/>
      </a:accent2>
      <a:accent3>
        <a:srgbClr val="6CC04A"/>
      </a:accent3>
      <a:accent4>
        <a:srgbClr val="6DABE4"/>
      </a:accent4>
      <a:accent5>
        <a:srgbClr val="B47E00"/>
      </a:accent5>
      <a:accent6>
        <a:srgbClr val="FF8300"/>
      </a:accent6>
      <a:hlink>
        <a:srgbClr val="00B3E3"/>
      </a:hlink>
      <a:folHlink>
        <a:srgbClr val="7D868C"/>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 id="{064D18DC-7C5C-4487-BAC0-3B421B7C82DD}" vid="{D055F9A6-A860-4DD7-90EC-8CFB2C41234B}"/>
    </a:ext>
  </a:extLst>
</a:theme>
</file>

<file path=ppt/theme/theme3.xml><?xml version="1.0" encoding="utf-8"?>
<a:theme xmlns:a="http://schemas.openxmlformats.org/drawingml/2006/main" name="Office Theme">
  <a:themeElements>
    <a:clrScheme name="HHS Bright Room">
      <a:dk1>
        <a:srgbClr val="022167"/>
      </a:dk1>
      <a:lt1>
        <a:srgbClr val="FFFFFF"/>
      </a:lt1>
      <a:dk2>
        <a:srgbClr val="000000"/>
      </a:dk2>
      <a:lt2>
        <a:srgbClr val="D1D3D3"/>
      </a:lt2>
      <a:accent1>
        <a:srgbClr val="FFC600"/>
      </a:accent1>
      <a:accent2>
        <a:srgbClr val="AB2328"/>
      </a:accent2>
      <a:accent3>
        <a:srgbClr val="6CC04A"/>
      </a:accent3>
      <a:accent4>
        <a:srgbClr val="6DABE4"/>
      </a:accent4>
      <a:accent5>
        <a:srgbClr val="B47E00"/>
      </a:accent5>
      <a:accent6>
        <a:srgbClr val="FF8300"/>
      </a:accent6>
      <a:hlink>
        <a:srgbClr val="00B3E3"/>
      </a:hlink>
      <a:folHlink>
        <a:srgbClr val="7D868C"/>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HHS-External-Presentation-16x9 v2</Template>
  <TotalTime>310</TotalTime>
  <Words>837</Words>
  <Application>Microsoft Office PowerPoint</Application>
  <PresentationFormat>Widescreen</PresentationFormat>
  <Paragraphs>109</Paragraphs>
  <Slides>13</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Rockwell</vt:lpstr>
      <vt:lpstr>Verdana</vt:lpstr>
      <vt:lpstr>Dark Room</vt:lpstr>
      <vt:lpstr>Bright Room</vt:lpstr>
      <vt:lpstr>1115 Demonstration Waiver Extension Summary </vt:lpstr>
      <vt:lpstr>1115 Extension Overview</vt:lpstr>
      <vt:lpstr>Uncompensated Care Pool &amp; Payments</vt:lpstr>
      <vt:lpstr>Uncompensated Care Pool &amp; Payments</vt:lpstr>
      <vt:lpstr>Uncompensated Care Pool &amp; Payments</vt:lpstr>
      <vt:lpstr>Cost-Based Payment Requirement</vt:lpstr>
      <vt:lpstr>Cost-Based Payment Requirement</vt:lpstr>
      <vt:lpstr>Other Issues</vt:lpstr>
      <vt:lpstr>Tentative Timeline</vt:lpstr>
      <vt:lpstr>Waiver Renewal - DSRIP</vt:lpstr>
      <vt:lpstr>CMS Requirements for DSRIP</vt:lpstr>
      <vt:lpstr>Sustainability/Transition Plan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1115 Demonstration Waiver Extension Summary</dc:title>
  <dc:creator>Amanda.Broden@hhsc.state.tx.us</dc:creator>
  <cp:lastModifiedBy>Aisha Ainsworth</cp:lastModifiedBy>
  <cp:revision>15</cp:revision>
  <cp:lastPrinted>2018-01-10T18:20:01Z</cp:lastPrinted>
  <dcterms:created xsi:type="dcterms:W3CDTF">2018-01-09T23:45:36Z</dcterms:created>
  <dcterms:modified xsi:type="dcterms:W3CDTF">2018-01-11T16:58:24Z</dcterms:modified>
  <cp:category>DSRIP Program Update</cp:category>
</cp:coreProperties>
</file>